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65" r:id="rId2"/>
    <p:sldId id="325" r:id="rId3"/>
    <p:sldId id="351" r:id="rId4"/>
    <p:sldId id="257" r:id="rId5"/>
    <p:sldId id="353" r:id="rId6"/>
    <p:sldId id="362" r:id="rId7"/>
    <p:sldId id="354" r:id="rId8"/>
    <p:sldId id="366" r:id="rId9"/>
    <p:sldId id="349" r:id="rId10"/>
    <p:sldId id="355" r:id="rId11"/>
    <p:sldId id="358" r:id="rId12"/>
    <p:sldId id="356" r:id="rId13"/>
    <p:sldId id="278" r:id="rId14"/>
    <p:sldId id="352" r:id="rId15"/>
    <p:sldId id="361" r:id="rId16"/>
    <p:sldId id="363" r:id="rId17"/>
    <p:sldId id="367" r:id="rId18"/>
    <p:sldId id="369" r:id="rId19"/>
    <p:sldId id="357" r:id="rId20"/>
    <p:sldId id="350" r:id="rId21"/>
    <p:sldId id="280" r:id="rId22"/>
    <p:sldId id="3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986"/>
    <p:restoredTop sz="96327"/>
  </p:normalViewPr>
  <p:slideViewPr>
    <p:cSldViewPr snapToGrid="0" snapToObjects="1">
      <p:cViewPr varScale="1">
        <p:scale>
          <a:sx n="56" d="100"/>
          <a:sy n="56" d="100"/>
        </p:scale>
        <p:origin x="65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B804BD-F1BC-4A30-8B92-32AB5C3482E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D42CDE1-AEA3-42A0-B0FD-FE592E86B471}">
      <dgm:prSet/>
      <dgm:spPr/>
      <dgm:t>
        <a:bodyPr/>
        <a:lstStyle/>
        <a:p>
          <a:r>
            <a:rPr lang="en-CA" b="1" dirty="0"/>
            <a:t>shopping</a:t>
          </a:r>
          <a:endParaRPr lang="en-US" dirty="0"/>
        </a:p>
      </dgm:t>
    </dgm:pt>
    <dgm:pt modelId="{4275BD86-7C1E-4F98-BB51-ACEA81424F89}" type="parTrans" cxnId="{46D98D7E-40A4-48C4-9C2B-E7212E110EA6}">
      <dgm:prSet/>
      <dgm:spPr/>
      <dgm:t>
        <a:bodyPr/>
        <a:lstStyle/>
        <a:p>
          <a:endParaRPr lang="en-US"/>
        </a:p>
      </dgm:t>
    </dgm:pt>
    <dgm:pt modelId="{E01C3133-D152-4E98-BDCB-1CE85CB939D4}" type="sibTrans" cxnId="{46D98D7E-40A4-48C4-9C2B-E7212E110EA6}">
      <dgm:prSet/>
      <dgm:spPr/>
      <dgm:t>
        <a:bodyPr/>
        <a:lstStyle/>
        <a:p>
          <a:endParaRPr lang="en-US"/>
        </a:p>
      </dgm:t>
    </dgm:pt>
    <dgm:pt modelId="{DCE387FE-4FAA-4763-9795-AD7BB3D1090D}">
      <dgm:prSet/>
      <dgm:spPr/>
      <dgm:t>
        <a:bodyPr/>
        <a:lstStyle/>
        <a:p>
          <a:r>
            <a:rPr lang="en-CA" b="1" dirty="0"/>
            <a:t>compulsive stealing </a:t>
          </a:r>
          <a:endParaRPr lang="en-US" dirty="0"/>
        </a:p>
      </dgm:t>
    </dgm:pt>
    <dgm:pt modelId="{674DBC23-3901-4D31-A528-2B682E260019}" type="parTrans" cxnId="{2381C23D-75B6-405A-A547-8EDDCBCEB426}">
      <dgm:prSet/>
      <dgm:spPr/>
      <dgm:t>
        <a:bodyPr/>
        <a:lstStyle/>
        <a:p>
          <a:endParaRPr lang="en-US"/>
        </a:p>
      </dgm:t>
    </dgm:pt>
    <dgm:pt modelId="{C1F7936D-A049-481F-BA56-BBD13B94B4FA}" type="sibTrans" cxnId="{2381C23D-75B6-405A-A547-8EDDCBCEB426}">
      <dgm:prSet/>
      <dgm:spPr/>
      <dgm:t>
        <a:bodyPr/>
        <a:lstStyle/>
        <a:p>
          <a:endParaRPr lang="en-US"/>
        </a:p>
      </dgm:t>
    </dgm:pt>
    <dgm:pt modelId="{3360EA7A-B518-40C9-9C02-D262C822877A}">
      <dgm:prSet/>
      <dgm:spPr/>
      <dgm:t>
        <a:bodyPr/>
        <a:lstStyle/>
        <a:p>
          <a:r>
            <a:rPr lang="en-CA" b="1" dirty="0"/>
            <a:t>alcohol </a:t>
          </a:r>
          <a:endParaRPr lang="en-US" dirty="0"/>
        </a:p>
      </dgm:t>
    </dgm:pt>
    <dgm:pt modelId="{4B1A63BA-B40C-4323-9DBE-3E7DDB5C7950}" type="parTrans" cxnId="{4264DAED-B969-4AFE-94B2-47846BB2F383}">
      <dgm:prSet/>
      <dgm:spPr/>
      <dgm:t>
        <a:bodyPr/>
        <a:lstStyle/>
        <a:p>
          <a:endParaRPr lang="en-US"/>
        </a:p>
      </dgm:t>
    </dgm:pt>
    <dgm:pt modelId="{5093F8A2-B380-45A9-9BC2-C6381441F916}" type="sibTrans" cxnId="{4264DAED-B969-4AFE-94B2-47846BB2F383}">
      <dgm:prSet/>
      <dgm:spPr/>
      <dgm:t>
        <a:bodyPr/>
        <a:lstStyle/>
        <a:p>
          <a:endParaRPr lang="en-US"/>
        </a:p>
      </dgm:t>
    </dgm:pt>
    <dgm:pt modelId="{848D5F8C-E80B-4E3A-ADDC-39CE442E0435}">
      <dgm:prSet/>
      <dgm:spPr/>
      <dgm:t>
        <a:bodyPr/>
        <a:lstStyle/>
        <a:p>
          <a:r>
            <a:rPr lang="en-CA" b="1" dirty="0"/>
            <a:t>opioids </a:t>
          </a:r>
          <a:endParaRPr lang="en-US" dirty="0"/>
        </a:p>
      </dgm:t>
    </dgm:pt>
    <dgm:pt modelId="{B9142184-807C-48CC-B4BA-A3BF59749A10}" type="parTrans" cxnId="{0709722F-CB2C-4A72-8756-5774B728F7DC}">
      <dgm:prSet/>
      <dgm:spPr/>
      <dgm:t>
        <a:bodyPr/>
        <a:lstStyle/>
        <a:p>
          <a:endParaRPr lang="en-US"/>
        </a:p>
      </dgm:t>
    </dgm:pt>
    <dgm:pt modelId="{279C54FE-6EB6-4921-98F3-A9455C0284D9}" type="sibTrans" cxnId="{0709722F-CB2C-4A72-8756-5774B728F7DC}">
      <dgm:prSet/>
      <dgm:spPr/>
      <dgm:t>
        <a:bodyPr/>
        <a:lstStyle/>
        <a:p>
          <a:endParaRPr lang="en-US"/>
        </a:p>
      </dgm:t>
    </dgm:pt>
    <dgm:pt modelId="{5A8BA1E0-E738-47F9-9EA7-BE0D0918AF79}">
      <dgm:prSet/>
      <dgm:spPr/>
      <dgm:t>
        <a:bodyPr/>
        <a:lstStyle/>
        <a:p>
          <a:r>
            <a:rPr lang="en-CA" b="1" dirty="0"/>
            <a:t>prescription drugs</a:t>
          </a:r>
          <a:endParaRPr lang="en-US" dirty="0"/>
        </a:p>
      </dgm:t>
    </dgm:pt>
    <dgm:pt modelId="{4E55CC7E-AA1A-4A9E-B9A5-D562FB746B96}" type="parTrans" cxnId="{4B1DA771-8112-4432-9738-750DBC73490E}">
      <dgm:prSet/>
      <dgm:spPr/>
      <dgm:t>
        <a:bodyPr/>
        <a:lstStyle/>
        <a:p>
          <a:endParaRPr lang="en-US"/>
        </a:p>
      </dgm:t>
    </dgm:pt>
    <dgm:pt modelId="{CD5FA9C9-753F-44E3-889B-8DF3DE14FA2D}" type="sibTrans" cxnId="{4B1DA771-8112-4432-9738-750DBC73490E}">
      <dgm:prSet/>
      <dgm:spPr/>
      <dgm:t>
        <a:bodyPr/>
        <a:lstStyle/>
        <a:p>
          <a:endParaRPr lang="en-US"/>
        </a:p>
      </dgm:t>
    </dgm:pt>
    <dgm:pt modelId="{9AAEA992-4870-4CD2-8BD4-9F1016AAE522}">
      <dgm:prSet/>
      <dgm:spPr/>
      <dgm:t>
        <a:bodyPr/>
        <a:lstStyle/>
        <a:p>
          <a:r>
            <a:rPr lang="en-CA" b="1" dirty="0"/>
            <a:t>gambling</a:t>
          </a:r>
          <a:endParaRPr lang="en-US" dirty="0"/>
        </a:p>
      </dgm:t>
    </dgm:pt>
    <dgm:pt modelId="{22C9B16B-5202-4C3D-98C4-DE9C7345316E}" type="parTrans" cxnId="{EC000D37-0BB3-41A9-8993-023980D4BDCA}">
      <dgm:prSet/>
      <dgm:spPr/>
      <dgm:t>
        <a:bodyPr/>
        <a:lstStyle/>
        <a:p>
          <a:endParaRPr lang="en-US"/>
        </a:p>
      </dgm:t>
    </dgm:pt>
    <dgm:pt modelId="{AF36C8F0-186D-4BFA-AC79-1766DF66C5C7}" type="sibTrans" cxnId="{EC000D37-0BB3-41A9-8993-023980D4BDCA}">
      <dgm:prSet/>
      <dgm:spPr/>
      <dgm:t>
        <a:bodyPr/>
        <a:lstStyle/>
        <a:p>
          <a:endParaRPr lang="en-US"/>
        </a:p>
      </dgm:t>
    </dgm:pt>
    <dgm:pt modelId="{0DA08D2F-7720-42B5-A5C5-2EF3337DB07A}">
      <dgm:prSet/>
      <dgm:spPr/>
      <dgm:t>
        <a:bodyPr/>
        <a:lstStyle/>
        <a:p>
          <a:r>
            <a:rPr lang="en-CA" b="1" dirty="0"/>
            <a:t>eating </a:t>
          </a:r>
          <a:endParaRPr lang="en-US" dirty="0"/>
        </a:p>
      </dgm:t>
    </dgm:pt>
    <dgm:pt modelId="{98C3CE13-5E72-4914-A53A-16FD8BFD4BCF}" type="parTrans" cxnId="{3A39A7FC-21EF-4654-9760-4704D023D4F9}">
      <dgm:prSet/>
      <dgm:spPr/>
      <dgm:t>
        <a:bodyPr/>
        <a:lstStyle/>
        <a:p>
          <a:endParaRPr lang="en-US"/>
        </a:p>
      </dgm:t>
    </dgm:pt>
    <dgm:pt modelId="{20F16E92-BA86-4FDE-BFF1-F2D7C660B6E1}" type="sibTrans" cxnId="{3A39A7FC-21EF-4654-9760-4704D023D4F9}">
      <dgm:prSet/>
      <dgm:spPr/>
      <dgm:t>
        <a:bodyPr/>
        <a:lstStyle/>
        <a:p>
          <a:endParaRPr lang="en-US"/>
        </a:p>
      </dgm:t>
    </dgm:pt>
    <dgm:pt modelId="{FB45FF9A-C2D0-456F-9FD3-A5A4A1843466}">
      <dgm:prSet/>
      <dgm:spPr/>
      <dgm:t>
        <a:bodyPr/>
        <a:lstStyle/>
        <a:p>
          <a:r>
            <a:rPr lang="en-CA" b="1" dirty="0"/>
            <a:t>playing video games</a:t>
          </a:r>
          <a:endParaRPr lang="en-US" dirty="0"/>
        </a:p>
      </dgm:t>
    </dgm:pt>
    <dgm:pt modelId="{F07D101F-5BF2-4D68-A979-1329449BBDD3}" type="parTrans" cxnId="{71CFD169-A1BB-400A-884E-9E6D12A4621D}">
      <dgm:prSet/>
      <dgm:spPr/>
      <dgm:t>
        <a:bodyPr/>
        <a:lstStyle/>
        <a:p>
          <a:endParaRPr lang="en-US"/>
        </a:p>
      </dgm:t>
    </dgm:pt>
    <dgm:pt modelId="{FB663909-F168-4498-8C81-36D1F2182E1C}" type="sibTrans" cxnId="{71CFD169-A1BB-400A-884E-9E6D12A4621D}">
      <dgm:prSet/>
      <dgm:spPr/>
      <dgm:t>
        <a:bodyPr/>
        <a:lstStyle/>
        <a:p>
          <a:endParaRPr lang="en-US"/>
        </a:p>
      </dgm:t>
    </dgm:pt>
    <dgm:pt modelId="{CC36FB2A-1A67-4A93-A3E0-7AA5185CEAAC}">
      <dgm:prSet/>
      <dgm:spPr/>
      <dgm:t>
        <a:bodyPr/>
        <a:lstStyle/>
        <a:p>
          <a:r>
            <a:rPr lang="en-CA" b="1" dirty="0"/>
            <a:t>work </a:t>
          </a:r>
          <a:endParaRPr lang="en-US" dirty="0"/>
        </a:p>
      </dgm:t>
    </dgm:pt>
    <dgm:pt modelId="{9F32EC9B-9FB4-479F-97B9-010ABBAC34F2}" type="parTrans" cxnId="{108F92F8-278E-4F95-AFEE-D5BC2517B7C9}">
      <dgm:prSet/>
      <dgm:spPr/>
      <dgm:t>
        <a:bodyPr/>
        <a:lstStyle/>
        <a:p>
          <a:endParaRPr lang="en-US"/>
        </a:p>
      </dgm:t>
    </dgm:pt>
    <dgm:pt modelId="{4737E15C-6C92-4D67-8623-C9423B68C69E}" type="sibTrans" cxnId="{108F92F8-278E-4F95-AFEE-D5BC2517B7C9}">
      <dgm:prSet/>
      <dgm:spPr/>
      <dgm:t>
        <a:bodyPr/>
        <a:lstStyle/>
        <a:p>
          <a:endParaRPr lang="en-US"/>
        </a:p>
      </dgm:t>
    </dgm:pt>
    <dgm:pt modelId="{AC515A80-9BAD-4F4B-A769-60574835053F}">
      <dgm:prSet/>
      <dgm:spPr/>
      <dgm:t>
        <a:bodyPr/>
        <a:lstStyle/>
        <a:p>
          <a:r>
            <a:rPr lang="en-CA" b="1"/>
            <a:t>cutting</a:t>
          </a:r>
          <a:endParaRPr lang="en-US"/>
        </a:p>
      </dgm:t>
    </dgm:pt>
    <dgm:pt modelId="{40CD4618-6F6F-4E97-B6BE-5B1D27DAD969}" type="parTrans" cxnId="{7F3960DC-69A6-410B-980F-B965A94663CE}">
      <dgm:prSet/>
      <dgm:spPr/>
      <dgm:t>
        <a:bodyPr/>
        <a:lstStyle/>
        <a:p>
          <a:endParaRPr lang="en-US"/>
        </a:p>
      </dgm:t>
    </dgm:pt>
    <dgm:pt modelId="{67C816C8-641F-45FD-A84E-5BBF71629952}" type="sibTrans" cxnId="{7F3960DC-69A6-410B-980F-B965A94663CE}">
      <dgm:prSet/>
      <dgm:spPr/>
      <dgm:t>
        <a:bodyPr/>
        <a:lstStyle/>
        <a:p>
          <a:endParaRPr lang="en-US"/>
        </a:p>
      </dgm:t>
    </dgm:pt>
    <dgm:pt modelId="{DB9CDE71-EE8B-3F43-96A7-E808D62CDB13}" type="pres">
      <dgm:prSet presAssocID="{C6B804BD-F1BC-4A30-8B92-32AB5C3482E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0B248B-0E4B-404E-8F4B-7A36F1928556}" type="pres">
      <dgm:prSet presAssocID="{AD42CDE1-AEA3-42A0-B0FD-FE592E86B471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EDB21-5DF5-494F-BEAD-A4599D4ABD58}" type="pres">
      <dgm:prSet presAssocID="{E01C3133-D152-4E98-BDCB-1CE85CB939D4}" presName="sibTrans" presStyleCnt="0"/>
      <dgm:spPr/>
    </dgm:pt>
    <dgm:pt modelId="{A46098F3-EE3B-DE4A-A227-1FEB4FC7BB36}" type="pres">
      <dgm:prSet presAssocID="{DCE387FE-4FAA-4763-9795-AD7BB3D1090D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024068-7C73-754B-8F38-B7FFB82D3E3C}" type="pres">
      <dgm:prSet presAssocID="{C1F7936D-A049-481F-BA56-BBD13B94B4FA}" presName="sibTrans" presStyleCnt="0"/>
      <dgm:spPr/>
    </dgm:pt>
    <dgm:pt modelId="{A77E7FF3-83F6-F24F-AEBF-A3FE0BF09AFC}" type="pres">
      <dgm:prSet presAssocID="{3360EA7A-B518-40C9-9C02-D262C822877A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166AB0-F860-8941-B290-8D4ECEA27050}" type="pres">
      <dgm:prSet presAssocID="{5093F8A2-B380-45A9-9BC2-C6381441F916}" presName="sibTrans" presStyleCnt="0"/>
      <dgm:spPr/>
    </dgm:pt>
    <dgm:pt modelId="{2934CC4E-9883-114E-B163-0ED240C377CB}" type="pres">
      <dgm:prSet presAssocID="{848D5F8C-E80B-4E3A-ADDC-39CE442E0435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17C0AB-E68F-774B-B068-4137812462AB}" type="pres">
      <dgm:prSet presAssocID="{279C54FE-6EB6-4921-98F3-A9455C0284D9}" presName="sibTrans" presStyleCnt="0"/>
      <dgm:spPr/>
    </dgm:pt>
    <dgm:pt modelId="{2A153B6D-3B3A-C84D-8E73-3653BB773A00}" type="pres">
      <dgm:prSet presAssocID="{5A8BA1E0-E738-47F9-9EA7-BE0D0918AF79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4ECBEB-9EA3-8F48-B057-66FD819417E6}" type="pres">
      <dgm:prSet presAssocID="{CD5FA9C9-753F-44E3-889B-8DF3DE14FA2D}" presName="sibTrans" presStyleCnt="0"/>
      <dgm:spPr/>
    </dgm:pt>
    <dgm:pt modelId="{3424CE17-D761-1043-AE05-4BDA217B7B40}" type="pres">
      <dgm:prSet presAssocID="{9AAEA992-4870-4CD2-8BD4-9F1016AAE522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49F903-9123-114F-85A6-491AF03E3EA2}" type="pres">
      <dgm:prSet presAssocID="{AF36C8F0-186D-4BFA-AC79-1766DF66C5C7}" presName="sibTrans" presStyleCnt="0"/>
      <dgm:spPr/>
    </dgm:pt>
    <dgm:pt modelId="{EB71D02C-81B5-A347-96A4-7945E8DC122D}" type="pres">
      <dgm:prSet presAssocID="{0DA08D2F-7720-42B5-A5C5-2EF3337DB07A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CA82E6-D70F-F645-84B2-B0A422078C6A}" type="pres">
      <dgm:prSet presAssocID="{20F16E92-BA86-4FDE-BFF1-F2D7C660B6E1}" presName="sibTrans" presStyleCnt="0"/>
      <dgm:spPr/>
    </dgm:pt>
    <dgm:pt modelId="{AF932D14-37E5-4745-BEFE-997391E33CE8}" type="pres">
      <dgm:prSet presAssocID="{FB45FF9A-C2D0-456F-9FD3-A5A4A1843466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99DE8B-3000-EA45-9058-26F1DA23B971}" type="pres">
      <dgm:prSet presAssocID="{FB663909-F168-4498-8C81-36D1F2182E1C}" presName="sibTrans" presStyleCnt="0"/>
      <dgm:spPr/>
    </dgm:pt>
    <dgm:pt modelId="{575BBE05-DF86-8E4B-8B5C-C730CCE932ED}" type="pres">
      <dgm:prSet presAssocID="{CC36FB2A-1A67-4A93-A3E0-7AA5185CEAAC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5F3BA0-0A71-314E-8FE0-3DB7E847B8EA}" type="pres">
      <dgm:prSet presAssocID="{4737E15C-6C92-4D67-8623-C9423B68C69E}" presName="sibTrans" presStyleCnt="0"/>
      <dgm:spPr/>
    </dgm:pt>
    <dgm:pt modelId="{93BFDFB2-1D1B-074B-B366-7A1D9FAEE146}" type="pres">
      <dgm:prSet presAssocID="{AC515A80-9BAD-4F4B-A769-60574835053F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0F96C8-4FAC-3143-94F4-A9CD4D51D20A}" type="presOf" srcId="{AD42CDE1-AEA3-42A0-B0FD-FE592E86B471}" destId="{950B248B-0E4B-404E-8F4B-7A36F1928556}" srcOrd="0" destOrd="0" presId="urn:microsoft.com/office/officeart/2005/8/layout/default"/>
    <dgm:cxn modelId="{555DD58B-B4EC-5849-9268-DEFBCC3F9E0D}" type="presOf" srcId="{AC515A80-9BAD-4F4B-A769-60574835053F}" destId="{93BFDFB2-1D1B-074B-B366-7A1D9FAEE146}" srcOrd="0" destOrd="0" presId="urn:microsoft.com/office/officeart/2005/8/layout/default"/>
    <dgm:cxn modelId="{72AF1281-5B62-9945-86EB-9F4F8398BEB1}" type="presOf" srcId="{DCE387FE-4FAA-4763-9795-AD7BB3D1090D}" destId="{A46098F3-EE3B-DE4A-A227-1FEB4FC7BB36}" srcOrd="0" destOrd="0" presId="urn:microsoft.com/office/officeart/2005/8/layout/default"/>
    <dgm:cxn modelId="{108F92F8-278E-4F95-AFEE-D5BC2517B7C9}" srcId="{C6B804BD-F1BC-4A30-8B92-32AB5C3482E7}" destId="{CC36FB2A-1A67-4A93-A3E0-7AA5185CEAAC}" srcOrd="8" destOrd="0" parTransId="{9F32EC9B-9FB4-479F-97B9-010ABBAC34F2}" sibTransId="{4737E15C-6C92-4D67-8623-C9423B68C69E}"/>
    <dgm:cxn modelId="{0709722F-CB2C-4A72-8756-5774B728F7DC}" srcId="{C6B804BD-F1BC-4A30-8B92-32AB5C3482E7}" destId="{848D5F8C-E80B-4E3A-ADDC-39CE442E0435}" srcOrd="3" destOrd="0" parTransId="{B9142184-807C-48CC-B4BA-A3BF59749A10}" sibTransId="{279C54FE-6EB6-4921-98F3-A9455C0284D9}"/>
    <dgm:cxn modelId="{7F3960DC-69A6-410B-980F-B965A94663CE}" srcId="{C6B804BD-F1BC-4A30-8B92-32AB5C3482E7}" destId="{AC515A80-9BAD-4F4B-A769-60574835053F}" srcOrd="9" destOrd="0" parTransId="{40CD4618-6F6F-4E97-B6BE-5B1D27DAD969}" sibTransId="{67C816C8-641F-45FD-A84E-5BBF71629952}"/>
    <dgm:cxn modelId="{4264DAED-B969-4AFE-94B2-47846BB2F383}" srcId="{C6B804BD-F1BC-4A30-8B92-32AB5C3482E7}" destId="{3360EA7A-B518-40C9-9C02-D262C822877A}" srcOrd="2" destOrd="0" parTransId="{4B1A63BA-B40C-4323-9DBE-3E7DDB5C7950}" sibTransId="{5093F8A2-B380-45A9-9BC2-C6381441F916}"/>
    <dgm:cxn modelId="{1A82CF25-C9E6-B64B-9B80-5D7725EC43C8}" type="presOf" srcId="{FB45FF9A-C2D0-456F-9FD3-A5A4A1843466}" destId="{AF932D14-37E5-4745-BEFE-997391E33CE8}" srcOrd="0" destOrd="0" presId="urn:microsoft.com/office/officeart/2005/8/layout/default"/>
    <dgm:cxn modelId="{46D98D7E-40A4-48C4-9C2B-E7212E110EA6}" srcId="{C6B804BD-F1BC-4A30-8B92-32AB5C3482E7}" destId="{AD42CDE1-AEA3-42A0-B0FD-FE592E86B471}" srcOrd="0" destOrd="0" parTransId="{4275BD86-7C1E-4F98-BB51-ACEA81424F89}" sibTransId="{E01C3133-D152-4E98-BDCB-1CE85CB939D4}"/>
    <dgm:cxn modelId="{4B1DA771-8112-4432-9738-750DBC73490E}" srcId="{C6B804BD-F1BC-4A30-8B92-32AB5C3482E7}" destId="{5A8BA1E0-E738-47F9-9EA7-BE0D0918AF79}" srcOrd="4" destOrd="0" parTransId="{4E55CC7E-AA1A-4A9E-B9A5-D562FB746B96}" sibTransId="{CD5FA9C9-753F-44E3-889B-8DF3DE14FA2D}"/>
    <dgm:cxn modelId="{3A39A7FC-21EF-4654-9760-4704D023D4F9}" srcId="{C6B804BD-F1BC-4A30-8B92-32AB5C3482E7}" destId="{0DA08D2F-7720-42B5-A5C5-2EF3337DB07A}" srcOrd="6" destOrd="0" parTransId="{98C3CE13-5E72-4914-A53A-16FD8BFD4BCF}" sibTransId="{20F16E92-BA86-4FDE-BFF1-F2D7C660B6E1}"/>
    <dgm:cxn modelId="{0656B3AF-22EB-B541-9D1F-9276B62D5D43}" type="presOf" srcId="{0DA08D2F-7720-42B5-A5C5-2EF3337DB07A}" destId="{EB71D02C-81B5-A347-96A4-7945E8DC122D}" srcOrd="0" destOrd="0" presId="urn:microsoft.com/office/officeart/2005/8/layout/default"/>
    <dgm:cxn modelId="{B6D7979B-E822-5A4A-95D3-780367E9CDC0}" type="presOf" srcId="{5A8BA1E0-E738-47F9-9EA7-BE0D0918AF79}" destId="{2A153B6D-3B3A-C84D-8E73-3653BB773A00}" srcOrd="0" destOrd="0" presId="urn:microsoft.com/office/officeart/2005/8/layout/default"/>
    <dgm:cxn modelId="{EC000D37-0BB3-41A9-8993-023980D4BDCA}" srcId="{C6B804BD-F1BC-4A30-8B92-32AB5C3482E7}" destId="{9AAEA992-4870-4CD2-8BD4-9F1016AAE522}" srcOrd="5" destOrd="0" parTransId="{22C9B16B-5202-4C3D-98C4-DE9C7345316E}" sibTransId="{AF36C8F0-186D-4BFA-AC79-1766DF66C5C7}"/>
    <dgm:cxn modelId="{831C8677-398D-B841-B1E8-4C04A5A61202}" type="presOf" srcId="{CC36FB2A-1A67-4A93-A3E0-7AA5185CEAAC}" destId="{575BBE05-DF86-8E4B-8B5C-C730CCE932ED}" srcOrd="0" destOrd="0" presId="urn:microsoft.com/office/officeart/2005/8/layout/default"/>
    <dgm:cxn modelId="{90739EB7-98D4-4E4C-969A-8A005F4B8730}" type="presOf" srcId="{9AAEA992-4870-4CD2-8BD4-9F1016AAE522}" destId="{3424CE17-D761-1043-AE05-4BDA217B7B40}" srcOrd="0" destOrd="0" presId="urn:microsoft.com/office/officeart/2005/8/layout/default"/>
    <dgm:cxn modelId="{2381C23D-75B6-405A-A547-8EDDCBCEB426}" srcId="{C6B804BD-F1BC-4A30-8B92-32AB5C3482E7}" destId="{DCE387FE-4FAA-4763-9795-AD7BB3D1090D}" srcOrd="1" destOrd="0" parTransId="{674DBC23-3901-4D31-A528-2B682E260019}" sibTransId="{C1F7936D-A049-481F-BA56-BBD13B94B4FA}"/>
    <dgm:cxn modelId="{1264216A-4967-0540-8AEF-4CEAD4E4C291}" type="presOf" srcId="{C6B804BD-F1BC-4A30-8B92-32AB5C3482E7}" destId="{DB9CDE71-EE8B-3F43-96A7-E808D62CDB13}" srcOrd="0" destOrd="0" presId="urn:microsoft.com/office/officeart/2005/8/layout/default"/>
    <dgm:cxn modelId="{71CFD169-A1BB-400A-884E-9E6D12A4621D}" srcId="{C6B804BD-F1BC-4A30-8B92-32AB5C3482E7}" destId="{FB45FF9A-C2D0-456F-9FD3-A5A4A1843466}" srcOrd="7" destOrd="0" parTransId="{F07D101F-5BF2-4D68-A979-1329449BBDD3}" sibTransId="{FB663909-F168-4498-8C81-36D1F2182E1C}"/>
    <dgm:cxn modelId="{0CA15533-0D6F-7C48-9D7A-B4A47EAB88F1}" type="presOf" srcId="{3360EA7A-B518-40C9-9C02-D262C822877A}" destId="{A77E7FF3-83F6-F24F-AEBF-A3FE0BF09AFC}" srcOrd="0" destOrd="0" presId="urn:microsoft.com/office/officeart/2005/8/layout/default"/>
    <dgm:cxn modelId="{55CA7492-55D1-954C-9B4A-74CD382755B1}" type="presOf" srcId="{848D5F8C-E80B-4E3A-ADDC-39CE442E0435}" destId="{2934CC4E-9883-114E-B163-0ED240C377CB}" srcOrd="0" destOrd="0" presId="urn:microsoft.com/office/officeart/2005/8/layout/default"/>
    <dgm:cxn modelId="{A40E3C27-2AA6-4247-8EA2-C6311EA10F4D}" type="presParOf" srcId="{DB9CDE71-EE8B-3F43-96A7-E808D62CDB13}" destId="{950B248B-0E4B-404E-8F4B-7A36F1928556}" srcOrd="0" destOrd="0" presId="urn:microsoft.com/office/officeart/2005/8/layout/default"/>
    <dgm:cxn modelId="{4E1B811E-09F3-8245-AD74-85ED02EDD6D6}" type="presParOf" srcId="{DB9CDE71-EE8B-3F43-96A7-E808D62CDB13}" destId="{1E9EDB21-5DF5-494F-BEAD-A4599D4ABD58}" srcOrd="1" destOrd="0" presId="urn:microsoft.com/office/officeart/2005/8/layout/default"/>
    <dgm:cxn modelId="{F07C7C7C-DC23-A346-88B9-BF70B20716BA}" type="presParOf" srcId="{DB9CDE71-EE8B-3F43-96A7-E808D62CDB13}" destId="{A46098F3-EE3B-DE4A-A227-1FEB4FC7BB36}" srcOrd="2" destOrd="0" presId="urn:microsoft.com/office/officeart/2005/8/layout/default"/>
    <dgm:cxn modelId="{3E809491-FAB6-C74A-AB2B-3EC4511869BD}" type="presParOf" srcId="{DB9CDE71-EE8B-3F43-96A7-E808D62CDB13}" destId="{EE024068-7C73-754B-8F38-B7FFB82D3E3C}" srcOrd="3" destOrd="0" presId="urn:microsoft.com/office/officeart/2005/8/layout/default"/>
    <dgm:cxn modelId="{E27BB127-3B22-A640-A316-81A080501B06}" type="presParOf" srcId="{DB9CDE71-EE8B-3F43-96A7-E808D62CDB13}" destId="{A77E7FF3-83F6-F24F-AEBF-A3FE0BF09AFC}" srcOrd="4" destOrd="0" presId="urn:microsoft.com/office/officeart/2005/8/layout/default"/>
    <dgm:cxn modelId="{019177C1-768C-FB45-B2ED-F8FCC1DEB01A}" type="presParOf" srcId="{DB9CDE71-EE8B-3F43-96A7-E808D62CDB13}" destId="{90166AB0-F860-8941-B290-8D4ECEA27050}" srcOrd="5" destOrd="0" presId="urn:microsoft.com/office/officeart/2005/8/layout/default"/>
    <dgm:cxn modelId="{9A1D13E5-9C52-7D41-9289-7178E2527379}" type="presParOf" srcId="{DB9CDE71-EE8B-3F43-96A7-E808D62CDB13}" destId="{2934CC4E-9883-114E-B163-0ED240C377CB}" srcOrd="6" destOrd="0" presId="urn:microsoft.com/office/officeart/2005/8/layout/default"/>
    <dgm:cxn modelId="{5124D526-AF20-A241-BF1F-C02B9EE7C5C7}" type="presParOf" srcId="{DB9CDE71-EE8B-3F43-96A7-E808D62CDB13}" destId="{BF17C0AB-E68F-774B-B068-4137812462AB}" srcOrd="7" destOrd="0" presId="urn:microsoft.com/office/officeart/2005/8/layout/default"/>
    <dgm:cxn modelId="{27B9CBB0-4117-2443-9972-33545CC4DA04}" type="presParOf" srcId="{DB9CDE71-EE8B-3F43-96A7-E808D62CDB13}" destId="{2A153B6D-3B3A-C84D-8E73-3653BB773A00}" srcOrd="8" destOrd="0" presId="urn:microsoft.com/office/officeart/2005/8/layout/default"/>
    <dgm:cxn modelId="{0AE426E2-2AFA-424A-9C8D-CC6A89EFFDA6}" type="presParOf" srcId="{DB9CDE71-EE8B-3F43-96A7-E808D62CDB13}" destId="{5E4ECBEB-9EA3-8F48-B057-66FD819417E6}" srcOrd="9" destOrd="0" presId="urn:microsoft.com/office/officeart/2005/8/layout/default"/>
    <dgm:cxn modelId="{C7ED7647-DD96-954D-A2AF-E015A6F7C621}" type="presParOf" srcId="{DB9CDE71-EE8B-3F43-96A7-E808D62CDB13}" destId="{3424CE17-D761-1043-AE05-4BDA217B7B40}" srcOrd="10" destOrd="0" presId="urn:microsoft.com/office/officeart/2005/8/layout/default"/>
    <dgm:cxn modelId="{94F45BAA-389D-8946-B7B1-611D264B8DD2}" type="presParOf" srcId="{DB9CDE71-EE8B-3F43-96A7-E808D62CDB13}" destId="{8949F903-9123-114F-85A6-491AF03E3EA2}" srcOrd="11" destOrd="0" presId="urn:microsoft.com/office/officeart/2005/8/layout/default"/>
    <dgm:cxn modelId="{1E61B54F-67C3-1D40-8F78-27337184E642}" type="presParOf" srcId="{DB9CDE71-EE8B-3F43-96A7-E808D62CDB13}" destId="{EB71D02C-81B5-A347-96A4-7945E8DC122D}" srcOrd="12" destOrd="0" presId="urn:microsoft.com/office/officeart/2005/8/layout/default"/>
    <dgm:cxn modelId="{3C676A0E-F51E-E449-9EF3-B1B2DA20DC08}" type="presParOf" srcId="{DB9CDE71-EE8B-3F43-96A7-E808D62CDB13}" destId="{38CA82E6-D70F-F645-84B2-B0A422078C6A}" srcOrd="13" destOrd="0" presId="urn:microsoft.com/office/officeart/2005/8/layout/default"/>
    <dgm:cxn modelId="{4FC9A0F5-C37F-DF40-967E-7BB81EDC8FD1}" type="presParOf" srcId="{DB9CDE71-EE8B-3F43-96A7-E808D62CDB13}" destId="{AF932D14-37E5-4745-BEFE-997391E33CE8}" srcOrd="14" destOrd="0" presId="urn:microsoft.com/office/officeart/2005/8/layout/default"/>
    <dgm:cxn modelId="{1884E04C-BB09-1E46-B1B5-4413814CABCA}" type="presParOf" srcId="{DB9CDE71-EE8B-3F43-96A7-E808D62CDB13}" destId="{F999DE8B-3000-EA45-9058-26F1DA23B971}" srcOrd="15" destOrd="0" presId="urn:microsoft.com/office/officeart/2005/8/layout/default"/>
    <dgm:cxn modelId="{CE9A816C-9A54-AF40-A5D2-634C98083802}" type="presParOf" srcId="{DB9CDE71-EE8B-3F43-96A7-E808D62CDB13}" destId="{575BBE05-DF86-8E4B-8B5C-C730CCE932ED}" srcOrd="16" destOrd="0" presId="urn:microsoft.com/office/officeart/2005/8/layout/default"/>
    <dgm:cxn modelId="{F355F9F9-32A6-D74B-A6CA-40CDE6FE626C}" type="presParOf" srcId="{DB9CDE71-EE8B-3F43-96A7-E808D62CDB13}" destId="{8D5F3BA0-0A71-314E-8FE0-3DB7E847B8EA}" srcOrd="17" destOrd="0" presId="urn:microsoft.com/office/officeart/2005/8/layout/default"/>
    <dgm:cxn modelId="{9F4F5677-F6DC-CD41-AF46-8CA158303184}" type="presParOf" srcId="{DB9CDE71-EE8B-3F43-96A7-E808D62CDB13}" destId="{93BFDFB2-1D1B-074B-B366-7A1D9FAEE146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156FE3-8EA5-4E52-BAAC-0B1C4293D158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4409EFB-BC72-4AEF-9083-E5D772FD91D6}">
      <dgm:prSet/>
      <dgm:spPr/>
      <dgm:t>
        <a:bodyPr/>
        <a:lstStyle/>
        <a:p>
          <a:r>
            <a:rPr lang="en-US" dirty="0"/>
            <a:t>Exercise</a:t>
          </a:r>
        </a:p>
      </dgm:t>
    </dgm:pt>
    <dgm:pt modelId="{83C713D5-B79E-4279-9FC0-DCD0EE2CE582}" type="parTrans" cxnId="{4087B836-5B7D-4B05-B102-E6F91315A96A}">
      <dgm:prSet/>
      <dgm:spPr/>
      <dgm:t>
        <a:bodyPr/>
        <a:lstStyle/>
        <a:p>
          <a:endParaRPr lang="en-US"/>
        </a:p>
      </dgm:t>
    </dgm:pt>
    <dgm:pt modelId="{1021669F-2E7F-4E9A-82B6-BE0395B7E5C1}" type="sibTrans" cxnId="{4087B836-5B7D-4B05-B102-E6F91315A96A}">
      <dgm:prSet/>
      <dgm:spPr/>
      <dgm:t>
        <a:bodyPr/>
        <a:lstStyle/>
        <a:p>
          <a:endParaRPr lang="en-US"/>
        </a:p>
      </dgm:t>
    </dgm:pt>
    <dgm:pt modelId="{73D6A4F1-FB7B-4BAC-AAAB-F1F366A6C11B}">
      <dgm:prSet/>
      <dgm:spPr/>
      <dgm:t>
        <a:bodyPr/>
        <a:lstStyle/>
        <a:p>
          <a:r>
            <a:rPr lang="en-US"/>
            <a:t>Compulsive lying</a:t>
          </a:r>
        </a:p>
      </dgm:t>
    </dgm:pt>
    <dgm:pt modelId="{968F6BEE-7F77-4357-AAC4-D9F27CB9E4AE}" type="parTrans" cxnId="{5D266EC1-DA3D-449E-8858-D3FA6C9B6CAF}">
      <dgm:prSet/>
      <dgm:spPr/>
      <dgm:t>
        <a:bodyPr/>
        <a:lstStyle/>
        <a:p>
          <a:endParaRPr lang="en-US"/>
        </a:p>
      </dgm:t>
    </dgm:pt>
    <dgm:pt modelId="{D50B579D-2FC2-4787-9D61-F5C94477E8A3}" type="sibTrans" cxnId="{5D266EC1-DA3D-449E-8858-D3FA6C9B6CAF}">
      <dgm:prSet/>
      <dgm:spPr/>
      <dgm:t>
        <a:bodyPr/>
        <a:lstStyle/>
        <a:p>
          <a:endParaRPr lang="en-US"/>
        </a:p>
      </dgm:t>
    </dgm:pt>
    <dgm:pt modelId="{A3C15674-FA41-4E03-94C7-8233DC59531D}">
      <dgm:prSet/>
      <dgm:spPr/>
      <dgm:t>
        <a:bodyPr/>
        <a:lstStyle/>
        <a:p>
          <a:r>
            <a:rPr lang="en-US" dirty="0"/>
            <a:t>Social media</a:t>
          </a:r>
        </a:p>
      </dgm:t>
    </dgm:pt>
    <dgm:pt modelId="{D552206D-10E2-4F68-AA88-B730C1A11FDF}" type="parTrans" cxnId="{FE9E9854-4B3F-477C-BF55-28A69097457C}">
      <dgm:prSet/>
      <dgm:spPr/>
      <dgm:t>
        <a:bodyPr/>
        <a:lstStyle/>
        <a:p>
          <a:endParaRPr lang="en-US"/>
        </a:p>
      </dgm:t>
    </dgm:pt>
    <dgm:pt modelId="{F395A3AE-DCFB-48D4-BB3E-1D3E0CE95932}" type="sibTrans" cxnId="{FE9E9854-4B3F-477C-BF55-28A69097457C}">
      <dgm:prSet/>
      <dgm:spPr/>
      <dgm:t>
        <a:bodyPr/>
        <a:lstStyle/>
        <a:p>
          <a:endParaRPr lang="en-US"/>
        </a:p>
      </dgm:t>
    </dgm:pt>
    <dgm:pt modelId="{58C0925F-34EA-44C5-970F-3F2A32827E66}">
      <dgm:prSet/>
      <dgm:spPr/>
      <dgm:t>
        <a:bodyPr/>
        <a:lstStyle/>
        <a:p>
          <a:r>
            <a:rPr lang="en-US" dirty="0"/>
            <a:t>Sugar</a:t>
          </a:r>
        </a:p>
      </dgm:t>
    </dgm:pt>
    <dgm:pt modelId="{DAC203E1-5E09-461E-82BA-AAF31E1D117D}" type="parTrans" cxnId="{D1489656-0542-42ED-90CE-F4D41FD22F03}">
      <dgm:prSet/>
      <dgm:spPr/>
      <dgm:t>
        <a:bodyPr/>
        <a:lstStyle/>
        <a:p>
          <a:endParaRPr lang="en-US"/>
        </a:p>
      </dgm:t>
    </dgm:pt>
    <dgm:pt modelId="{00FBB6CF-198B-4070-92E8-2F8CA176A1C4}" type="sibTrans" cxnId="{D1489656-0542-42ED-90CE-F4D41FD22F03}">
      <dgm:prSet/>
      <dgm:spPr/>
      <dgm:t>
        <a:bodyPr/>
        <a:lstStyle/>
        <a:p>
          <a:endParaRPr lang="en-US"/>
        </a:p>
      </dgm:t>
    </dgm:pt>
    <dgm:pt modelId="{5BD229BE-E233-41DD-A1CD-D2F9EE540D71}">
      <dgm:prSet/>
      <dgm:spPr/>
      <dgm:t>
        <a:bodyPr/>
        <a:lstStyle/>
        <a:p>
          <a:r>
            <a:rPr lang="en-US" dirty="0"/>
            <a:t>Beauty/Plastic surgery</a:t>
          </a:r>
        </a:p>
      </dgm:t>
    </dgm:pt>
    <dgm:pt modelId="{AD0D6D8E-7687-4F32-AEE5-F758B31D749C}" type="parTrans" cxnId="{29E8DAFF-DAD6-4C80-B842-0ACF31ED712F}">
      <dgm:prSet/>
      <dgm:spPr/>
      <dgm:t>
        <a:bodyPr/>
        <a:lstStyle/>
        <a:p>
          <a:endParaRPr lang="en-US"/>
        </a:p>
      </dgm:t>
    </dgm:pt>
    <dgm:pt modelId="{06D8D3B6-6E10-40C2-9FAB-79A6E088B372}" type="sibTrans" cxnId="{29E8DAFF-DAD6-4C80-B842-0ACF31ED712F}">
      <dgm:prSet/>
      <dgm:spPr/>
      <dgm:t>
        <a:bodyPr/>
        <a:lstStyle/>
        <a:p>
          <a:endParaRPr lang="en-US"/>
        </a:p>
      </dgm:t>
    </dgm:pt>
    <dgm:pt modelId="{29D294A5-47E2-4840-8057-98B63D55A984}">
      <dgm:prSet/>
      <dgm:spPr/>
      <dgm:t>
        <a:bodyPr/>
        <a:lstStyle/>
        <a:p>
          <a:r>
            <a:rPr lang="en-US"/>
            <a:t>Love</a:t>
          </a:r>
        </a:p>
      </dgm:t>
    </dgm:pt>
    <dgm:pt modelId="{FF26E48B-7040-4846-9EF5-DD5FC9B421B6}" type="parTrans" cxnId="{5D3BEFB5-1843-4D5D-8E0C-F87FDDB49DEF}">
      <dgm:prSet/>
      <dgm:spPr/>
      <dgm:t>
        <a:bodyPr/>
        <a:lstStyle/>
        <a:p>
          <a:endParaRPr lang="en-US"/>
        </a:p>
      </dgm:t>
    </dgm:pt>
    <dgm:pt modelId="{D7288A06-A597-400D-AAE1-B090B7C87B73}" type="sibTrans" cxnId="{5D3BEFB5-1843-4D5D-8E0C-F87FDDB49DEF}">
      <dgm:prSet/>
      <dgm:spPr/>
      <dgm:t>
        <a:bodyPr/>
        <a:lstStyle/>
        <a:p>
          <a:endParaRPr lang="en-US"/>
        </a:p>
      </dgm:t>
    </dgm:pt>
    <dgm:pt modelId="{CB30B852-6F79-4851-BCAB-113D9B9B9C54}">
      <dgm:prSet/>
      <dgm:spPr/>
      <dgm:t>
        <a:bodyPr/>
        <a:lstStyle/>
        <a:p>
          <a:r>
            <a:rPr lang="en-US" dirty="0"/>
            <a:t>Sex/Porn</a:t>
          </a:r>
        </a:p>
      </dgm:t>
    </dgm:pt>
    <dgm:pt modelId="{C9B0277F-F36E-4FB9-B50D-9A3CB3B7D00E}" type="parTrans" cxnId="{734690E9-1B01-4941-90F3-1A4542846002}">
      <dgm:prSet/>
      <dgm:spPr/>
      <dgm:t>
        <a:bodyPr/>
        <a:lstStyle/>
        <a:p>
          <a:endParaRPr lang="en-US"/>
        </a:p>
      </dgm:t>
    </dgm:pt>
    <dgm:pt modelId="{CD5ABC2A-1C4F-4D17-BA00-424444F0668C}" type="sibTrans" cxnId="{734690E9-1B01-4941-90F3-1A4542846002}">
      <dgm:prSet/>
      <dgm:spPr/>
      <dgm:t>
        <a:bodyPr/>
        <a:lstStyle/>
        <a:p>
          <a:endParaRPr lang="en-US"/>
        </a:p>
      </dgm:t>
    </dgm:pt>
    <dgm:pt modelId="{BB2064B7-EC7C-584A-B182-2A4F5525FD76}">
      <dgm:prSet/>
      <dgm:spPr/>
      <dgm:t>
        <a:bodyPr/>
        <a:lstStyle/>
        <a:p>
          <a:r>
            <a:rPr lang="en-US" dirty="0"/>
            <a:t>Politics</a:t>
          </a:r>
        </a:p>
      </dgm:t>
    </dgm:pt>
    <dgm:pt modelId="{52C59A7A-E3DC-614E-8DAE-5A0138D9BAC0}" type="parTrans" cxnId="{DBDE886C-1FED-E441-A7CC-978B8794DB59}">
      <dgm:prSet/>
      <dgm:spPr/>
      <dgm:t>
        <a:bodyPr/>
        <a:lstStyle/>
        <a:p>
          <a:endParaRPr lang="en-US"/>
        </a:p>
      </dgm:t>
    </dgm:pt>
    <dgm:pt modelId="{FF9C774F-5D17-C043-9F9C-6BBAE2C4A52F}" type="sibTrans" cxnId="{DBDE886C-1FED-E441-A7CC-978B8794DB59}">
      <dgm:prSet/>
      <dgm:spPr/>
      <dgm:t>
        <a:bodyPr/>
        <a:lstStyle/>
        <a:p>
          <a:endParaRPr lang="en-US"/>
        </a:p>
      </dgm:t>
    </dgm:pt>
    <dgm:pt modelId="{3B6C8DC2-731D-C846-BB0F-32B5CE25E916}">
      <dgm:prSet/>
      <dgm:spPr/>
      <dgm:t>
        <a:bodyPr/>
        <a:lstStyle/>
        <a:p>
          <a:r>
            <a:rPr lang="en-US" dirty="0"/>
            <a:t>Religion</a:t>
          </a:r>
        </a:p>
      </dgm:t>
    </dgm:pt>
    <dgm:pt modelId="{5D0E58F8-35DB-8140-9C9F-D52D2A984C1C}" type="parTrans" cxnId="{900BC001-0441-1C49-B1B7-D84D7A8B17B8}">
      <dgm:prSet/>
      <dgm:spPr/>
      <dgm:t>
        <a:bodyPr/>
        <a:lstStyle/>
        <a:p>
          <a:endParaRPr lang="en-US"/>
        </a:p>
      </dgm:t>
    </dgm:pt>
    <dgm:pt modelId="{34A72A82-5E93-F843-8EE7-6674C63ED355}" type="sibTrans" cxnId="{900BC001-0441-1C49-B1B7-D84D7A8B17B8}">
      <dgm:prSet/>
      <dgm:spPr/>
      <dgm:t>
        <a:bodyPr/>
        <a:lstStyle/>
        <a:p>
          <a:endParaRPr lang="en-US"/>
        </a:p>
      </dgm:t>
    </dgm:pt>
    <dgm:pt modelId="{4AC05C44-1D07-CC41-AE24-40DD86926AAC}">
      <dgm:prSet/>
      <dgm:spPr/>
      <dgm:t>
        <a:bodyPr/>
        <a:lstStyle/>
        <a:p>
          <a:r>
            <a:rPr lang="en-US" dirty="0"/>
            <a:t>Phone</a:t>
          </a:r>
        </a:p>
      </dgm:t>
    </dgm:pt>
    <dgm:pt modelId="{D73A193D-EA82-954D-BE77-5B4D599323F6}" type="parTrans" cxnId="{24BB2791-CFD6-3947-9E14-C043436A6E38}">
      <dgm:prSet/>
      <dgm:spPr/>
      <dgm:t>
        <a:bodyPr/>
        <a:lstStyle/>
        <a:p>
          <a:endParaRPr lang="en-US"/>
        </a:p>
      </dgm:t>
    </dgm:pt>
    <dgm:pt modelId="{AD6319D3-2598-664B-BB43-2FC878AD7017}" type="sibTrans" cxnId="{24BB2791-CFD6-3947-9E14-C043436A6E38}">
      <dgm:prSet/>
      <dgm:spPr/>
      <dgm:t>
        <a:bodyPr/>
        <a:lstStyle/>
        <a:p>
          <a:endParaRPr lang="en-US"/>
        </a:p>
      </dgm:t>
    </dgm:pt>
    <dgm:pt modelId="{84087A35-9274-A641-9D46-D38B76E10317}">
      <dgm:prSet/>
      <dgm:spPr/>
      <dgm:t>
        <a:bodyPr/>
        <a:lstStyle/>
        <a:p>
          <a:r>
            <a:rPr lang="en-US" dirty="0"/>
            <a:t>Fantasy</a:t>
          </a:r>
        </a:p>
      </dgm:t>
    </dgm:pt>
    <dgm:pt modelId="{3B6DF1D6-6B25-D94B-A6AF-62B5DFF6F599}" type="parTrans" cxnId="{B798D590-004D-5A4D-8F50-36D87B985D1F}">
      <dgm:prSet/>
      <dgm:spPr/>
      <dgm:t>
        <a:bodyPr/>
        <a:lstStyle/>
        <a:p>
          <a:endParaRPr lang="en-US"/>
        </a:p>
      </dgm:t>
    </dgm:pt>
    <dgm:pt modelId="{C2AC4E8A-1DFF-EB4A-86AB-35477A59718E}" type="sibTrans" cxnId="{B798D590-004D-5A4D-8F50-36D87B985D1F}">
      <dgm:prSet/>
      <dgm:spPr/>
      <dgm:t>
        <a:bodyPr/>
        <a:lstStyle/>
        <a:p>
          <a:endParaRPr lang="en-US"/>
        </a:p>
      </dgm:t>
    </dgm:pt>
    <dgm:pt modelId="{DA4A0C19-7551-954C-96BB-B7E0D70D9F6A}" type="pres">
      <dgm:prSet presAssocID="{75156FE3-8EA5-4E52-BAAC-0B1C4293D15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79CF29-CCF4-1046-A662-1228E45781EB}" type="pres">
      <dgm:prSet presAssocID="{3B6C8DC2-731D-C846-BB0F-32B5CE25E916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5CB8F-A94A-3E41-91B3-05A2DD2B66A8}" type="pres">
      <dgm:prSet presAssocID="{34A72A82-5E93-F843-8EE7-6674C63ED355}" presName="sibTrans" presStyleCnt="0"/>
      <dgm:spPr/>
    </dgm:pt>
    <dgm:pt modelId="{2DD288BF-024F-8244-88D5-053A9467D09D}" type="pres">
      <dgm:prSet presAssocID="{BB2064B7-EC7C-584A-B182-2A4F5525FD76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A3161D-46D2-8748-806E-D4329A968FC3}" type="pres">
      <dgm:prSet presAssocID="{FF9C774F-5D17-C043-9F9C-6BBAE2C4A52F}" presName="sibTrans" presStyleCnt="0"/>
      <dgm:spPr/>
    </dgm:pt>
    <dgm:pt modelId="{D7C67CDC-2D7E-7F4A-A412-7AF833BFEE55}" type="pres">
      <dgm:prSet presAssocID="{84409EFB-BC72-4AEF-9083-E5D772FD91D6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52BC3E-D205-E145-BCF3-220322A077DD}" type="pres">
      <dgm:prSet presAssocID="{1021669F-2E7F-4E9A-82B6-BE0395B7E5C1}" presName="sibTrans" presStyleCnt="0"/>
      <dgm:spPr/>
    </dgm:pt>
    <dgm:pt modelId="{738C9659-D4D9-A34C-93CF-C8A62B620576}" type="pres">
      <dgm:prSet presAssocID="{73D6A4F1-FB7B-4BAC-AAAB-F1F366A6C11B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9B5BEB-28EE-9444-A41D-800FE81920B4}" type="pres">
      <dgm:prSet presAssocID="{D50B579D-2FC2-4787-9D61-F5C94477E8A3}" presName="sibTrans" presStyleCnt="0"/>
      <dgm:spPr/>
    </dgm:pt>
    <dgm:pt modelId="{8A8B7DCF-B743-B948-885A-F4362B9B3D85}" type="pres">
      <dgm:prSet presAssocID="{A3C15674-FA41-4E03-94C7-8233DC59531D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64FE6-BB63-4F47-8697-E3D9C42D248D}" type="pres">
      <dgm:prSet presAssocID="{F395A3AE-DCFB-48D4-BB3E-1D3E0CE95932}" presName="sibTrans" presStyleCnt="0"/>
      <dgm:spPr/>
    </dgm:pt>
    <dgm:pt modelId="{24DCEE54-77F9-AD44-B8B3-803185CD97AE}" type="pres">
      <dgm:prSet presAssocID="{4AC05C44-1D07-CC41-AE24-40DD86926AAC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5D1E52-9052-224B-89A2-E4FE54E8CBAD}" type="pres">
      <dgm:prSet presAssocID="{AD6319D3-2598-664B-BB43-2FC878AD7017}" presName="sibTrans" presStyleCnt="0"/>
      <dgm:spPr/>
    </dgm:pt>
    <dgm:pt modelId="{F38ECAE9-38A0-E24C-8C5E-A63C5ACF5650}" type="pres">
      <dgm:prSet presAssocID="{58C0925F-34EA-44C5-970F-3F2A32827E66}" presName="node" presStyleLbl="node1" presStyleIdx="6" presStyleCnt="11" custLinFactNeighborX="19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96E03D-216A-E443-BC9D-4817F70DF364}" type="pres">
      <dgm:prSet presAssocID="{00FBB6CF-198B-4070-92E8-2F8CA176A1C4}" presName="sibTrans" presStyleCnt="0"/>
      <dgm:spPr/>
    </dgm:pt>
    <dgm:pt modelId="{B8827F57-034E-8A49-9881-6EEC62171907}" type="pres">
      <dgm:prSet presAssocID="{5BD229BE-E233-41DD-A1CD-D2F9EE540D71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E2DF7C-43B8-FB47-B983-8D8D2641C579}" type="pres">
      <dgm:prSet presAssocID="{06D8D3B6-6E10-40C2-9FAB-79A6E088B372}" presName="sibTrans" presStyleCnt="0"/>
      <dgm:spPr/>
    </dgm:pt>
    <dgm:pt modelId="{8E05C8C5-C826-9046-B08A-E57E45C3BF27}" type="pres">
      <dgm:prSet presAssocID="{84087A35-9274-A641-9D46-D38B76E10317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217937-BDE7-5440-95BA-123E0507C22E}" type="pres">
      <dgm:prSet presAssocID="{C2AC4E8A-1DFF-EB4A-86AB-35477A59718E}" presName="sibTrans" presStyleCnt="0"/>
      <dgm:spPr/>
    </dgm:pt>
    <dgm:pt modelId="{76AA23C8-9841-AC43-B1B6-2F41BCEE1312}" type="pres">
      <dgm:prSet presAssocID="{29D294A5-47E2-4840-8057-98B63D55A984}" presName="node" presStyleLbl="node1" presStyleIdx="9" presStyleCnt="11" custLinFactNeighborX="-1705" custLinFactNeighborY="-9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78BCF-0ED8-E649-BCFC-239FDA8D73DF}" type="pres">
      <dgm:prSet presAssocID="{D7288A06-A597-400D-AAE1-B090B7C87B73}" presName="sibTrans" presStyleCnt="0"/>
      <dgm:spPr/>
    </dgm:pt>
    <dgm:pt modelId="{0883A4DD-E28E-3644-88F0-07244268E38C}" type="pres">
      <dgm:prSet presAssocID="{CB30B852-6F79-4851-BCAB-113D9B9B9C54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253CB0-75BD-2F46-B4CA-D351C3AC87AC}" type="presOf" srcId="{58C0925F-34EA-44C5-970F-3F2A32827E66}" destId="{F38ECAE9-38A0-E24C-8C5E-A63C5ACF5650}" srcOrd="0" destOrd="0" presId="urn:microsoft.com/office/officeart/2005/8/layout/default"/>
    <dgm:cxn modelId="{4F36331A-C4DF-0641-B602-4A599D855A10}" type="presOf" srcId="{3B6C8DC2-731D-C846-BB0F-32B5CE25E916}" destId="{A479CF29-CCF4-1046-A662-1228E45781EB}" srcOrd="0" destOrd="0" presId="urn:microsoft.com/office/officeart/2005/8/layout/default"/>
    <dgm:cxn modelId="{CE3BAC0A-E09E-8B42-B130-5482E68B269D}" type="presOf" srcId="{84409EFB-BC72-4AEF-9083-E5D772FD91D6}" destId="{D7C67CDC-2D7E-7F4A-A412-7AF833BFEE55}" srcOrd="0" destOrd="0" presId="urn:microsoft.com/office/officeart/2005/8/layout/default"/>
    <dgm:cxn modelId="{DBDE886C-1FED-E441-A7CC-978B8794DB59}" srcId="{75156FE3-8EA5-4E52-BAAC-0B1C4293D158}" destId="{BB2064B7-EC7C-584A-B182-2A4F5525FD76}" srcOrd="1" destOrd="0" parTransId="{52C59A7A-E3DC-614E-8DAE-5A0138D9BAC0}" sibTransId="{FF9C774F-5D17-C043-9F9C-6BBAE2C4A52F}"/>
    <dgm:cxn modelId="{4087B836-5B7D-4B05-B102-E6F91315A96A}" srcId="{75156FE3-8EA5-4E52-BAAC-0B1C4293D158}" destId="{84409EFB-BC72-4AEF-9083-E5D772FD91D6}" srcOrd="2" destOrd="0" parTransId="{83C713D5-B79E-4279-9FC0-DCD0EE2CE582}" sibTransId="{1021669F-2E7F-4E9A-82B6-BE0395B7E5C1}"/>
    <dgm:cxn modelId="{6BDAE58D-8B36-D641-A8FB-95B384F7EDBD}" type="presOf" srcId="{CB30B852-6F79-4851-BCAB-113D9B9B9C54}" destId="{0883A4DD-E28E-3644-88F0-07244268E38C}" srcOrd="0" destOrd="0" presId="urn:microsoft.com/office/officeart/2005/8/layout/default"/>
    <dgm:cxn modelId="{734690E9-1B01-4941-90F3-1A4542846002}" srcId="{75156FE3-8EA5-4E52-BAAC-0B1C4293D158}" destId="{CB30B852-6F79-4851-BCAB-113D9B9B9C54}" srcOrd="10" destOrd="0" parTransId="{C9B0277F-F36E-4FB9-B50D-9A3CB3B7D00E}" sibTransId="{CD5ABC2A-1C4F-4D17-BA00-424444F0668C}"/>
    <dgm:cxn modelId="{900BC001-0441-1C49-B1B7-D84D7A8B17B8}" srcId="{75156FE3-8EA5-4E52-BAAC-0B1C4293D158}" destId="{3B6C8DC2-731D-C846-BB0F-32B5CE25E916}" srcOrd="0" destOrd="0" parTransId="{5D0E58F8-35DB-8140-9C9F-D52D2A984C1C}" sibTransId="{34A72A82-5E93-F843-8EE7-6674C63ED355}"/>
    <dgm:cxn modelId="{FE9E9854-4B3F-477C-BF55-28A69097457C}" srcId="{75156FE3-8EA5-4E52-BAAC-0B1C4293D158}" destId="{A3C15674-FA41-4E03-94C7-8233DC59531D}" srcOrd="4" destOrd="0" parTransId="{D552206D-10E2-4F68-AA88-B730C1A11FDF}" sibTransId="{F395A3AE-DCFB-48D4-BB3E-1D3E0CE95932}"/>
    <dgm:cxn modelId="{D3EC2912-86CF-DA47-9742-B419DBF261E1}" type="presOf" srcId="{29D294A5-47E2-4840-8057-98B63D55A984}" destId="{76AA23C8-9841-AC43-B1B6-2F41BCEE1312}" srcOrd="0" destOrd="0" presId="urn:microsoft.com/office/officeart/2005/8/layout/default"/>
    <dgm:cxn modelId="{DCE79AC6-F9A7-4D43-AFC2-C867B23AB4B9}" type="presOf" srcId="{5BD229BE-E233-41DD-A1CD-D2F9EE540D71}" destId="{B8827F57-034E-8A49-9881-6EEC62171907}" srcOrd="0" destOrd="0" presId="urn:microsoft.com/office/officeart/2005/8/layout/default"/>
    <dgm:cxn modelId="{537400C9-D606-B347-83A4-E30E833C8212}" type="presOf" srcId="{75156FE3-8EA5-4E52-BAAC-0B1C4293D158}" destId="{DA4A0C19-7551-954C-96BB-B7E0D70D9F6A}" srcOrd="0" destOrd="0" presId="urn:microsoft.com/office/officeart/2005/8/layout/default"/>
    <dgm:cxn modelId="{A9537128-379C-B249-B8DA-C5DBE6668575}" type="presOf" srcId="{BB2064B7-EC7C-584A-B182-2A4F5525FD76}" destId="{2DD288BF-024F-8244-88D5-053A9467D09D}" srcOrd="0" destOrd="0" presId="urn:microsoft.com/office/officeart/2005/8/layout/default"/>
    <dgm:cxn modelId="{1D2E31A9-DFAD-BB4F-85D2-BC1B296F0805}" type="presOf" srcId="{4AC05C44-1D07-CC41-AE24-40DD86926AAC}" destId="{24DCEE54-77F9-AD44-B8B3-803185CD97AE}" srcOrd="0" destOrd="0" presId="urn:microsoft.com/office/officeart/2005/8/layout/default"/>
    <dgm:cxn modelId="{5D3BEFB5-1843-4D5D-8E0C-F87FDDB49DEF}" srcId="{75156FE3-8EA5-4E52-BAAC-0B1C4293D158}" destId="{29D294A5-47E2-4840-8057-98B63D55A984}" srcOrd="9" destOrd="0" parTransId="{FF26E48B-7040-4846-9EF5-DD5FC9B421B6}" sibTransId="{D7288A06-A597-400D-AAE1-B090B7C87B73}"/>
    <dgm:cxn modelId="{9F64A7B4-3A38-2A46-B4D4-9F36B6A33FFC}" type="presOf" srcId="{84087A35-9274-A641-9D46-D38B76E10317}" destId="{8E05C8C5-C826-9046-B08A-E57E45C3BF27}" srcOrd="0" destOrd="0" presId="urn:microsoft.com/office/officeart/2005/8/layout/default"/>
    <dgm:cxn modelId="{D1489656-0542-42ED-90CE-F4D41FD22F03}" srcId="{75156FE3-8EA5-4E52-BAAC-0B1C4293D158}" destId="{58C0925F-34EA-44C5-970F-3F2A32827E66}" srcOrd="6" destOrd="0" parTransId="{DAC203E1-5E09-461E-82BA-AAF31E1D117D}" sibTransId="{00FBB6CF-198B-4070-92E8-2F8CA176A1C4}"/>
    <dgm:cxn modelId="{F752F672-D64C-2746-AD26-3366E0117006}" type="presOf" srcId="{A3C15674-FA41-4E03-94C7-8233DC59531D}" destId="{8A8B7DCF-B743-B948-885A-F4362B9B3D85}" srcOrd="0" destOrd="0" presId="urn:microsoft.com/office/officeart/2005/8/layout/default"/>
    <dgm:cxn modelId="{5D266EC1-DA3D-449E-8858-D3FA6C9B6CAF}" srcId="{75156FE3-8EA5-4E52-BAAC-0B1C4293D158}" destId="{73D6A4F1-FB7B-4BAC-AAAB-F1F366A6C11B}" srcOrd="3" destOrd="0" parTransId="{968F6BEE-7F77-4357-AAC4-D9F27CB9E4AE}" sibTransId="{D50B579D-2FC2-4787-9D61-F5C94477E8A3}"/>
    <dgm:cxn modelId="{29E8DAFF-DAD6-4C80-B842-0ACF31ED712F}" srcId="{75156FE3-8EA5-4E52-BAAC-0B1C4293D158}" destId="{5BD229BE-E233-41DD-A1CD-D2F9EE540D71}" srcOrd="7" destOrd="0" parTransId="{AD0D6D8E-7687-4F32-AEE5-F758B31D749C}" sibTransId="{06D8D3B6-6E10-40C2-9FAB-79A6E088B372}"/>
    <dgm:cxn modelId="{B798D590-004D-5A4D-8F50-36D87B985D1F}" srcId="{75156FE3-8EA5-4E52-BAAC-0B1C4293D158}" destId="{84087A35-9274-A641-9D46-D38B76E10317}" srcOrd="8" destOrd="0" parTransId="{3B6DF1D6-6B25-D94B-A6AF-62B5DFF6F599}" sibTransId="{C2AC4E8A-1DFF-EB4A-86AB-35477A59718E}"/>
    <dgm:cxn modelId="{D2523CB9-F9EA-BA41-874B-7DCB2D74B30E}" type="presOf" srcId="{73D6A4F1-FB7B-4BAC-AAAB-F1F366A6C11B}" destId="{738C9659-D4D9-A34C-93CF-C8A62B620576}" srcOrd="0" destOrd="0" presId="urn:microsoft.com/office/officeart/2005/8/layout/default"/>
    <dgm:cxn modelId="{24BB2791-CFD6-3947-9E14-C043436A6E38}" srcId="{75156FE3-8EA5-4E52-BAAC-0B1C4293D158}" destId="{4AC05C44-1D07-CC41-AE24-40DD86926AAC}" srcOrd="5" destOrd="0" parTransId="{D73A193D-EA82-954D-BE77-5B4D599323F6}" sibTransId="{AD6319D3-2598-664B-BB43-2FC878AD7017}"/>
    <dgm:cxn modelId="{9D10A40A-F335-034F-B117-C1AA7F9B445A}" type="presParOf" srcId="{DA4A0C19-7551-954C-96BB-B7E0D70D9F6A}" destId="{A479CF29-CCF4-1046-A662-1228E45781EB}" srcOrd="0" destOrd="0" presId="urn:microsoft.com/office/officeart/2005/8/layout/default"/>
    <dgm:cxn modelId="{CC24DA9C-BF6F-EA48-8F01-932C6EE67502}" type="presParOf" srcId="{DA4A0C19-7551-954C-96BB-B7E0D70D9F6A}" destId="{0EF5CB8F-A94A-3E41-91B3-05A2DD2B66A8}" srcOrd="1" destOrd="0" presId="urn:microsoft.com/office/officeart/2005/8/layout/default"/>
    <dgm:cxn modelId="{3B046F6F-F64F-9146-8AE1-3AE38363F8D3}" type="presParOf" srcId="{DA4A0C19-7551-954C-96BB-B7E0D70D9F6A}" destId="{2DD288BF-024F-8244-88D5-053A9467D09D}" srcOrd="2" destOrd="0" presId="urn:microsoft.com/office/officeart/2005/8/layout/default"/>
    <dgm:cxn modelId="{D2593407-9137-C94B-BA38-D26D6178A132}" type="presParOf" srcId="{DA4A0C19-7551-954C-96BB-B7E0D70D9F6A}" destId="{3DA3161D-46D2-8748-806E-D4329A968FC3}" srcOrd="3" destOrd="0" presId="urn:microsoft.com/office/officeart/2005/8/layout/default"/>
    <dgm:cxn modelId="{746A99DD-6206-1749-9D77-71F3A5513524}" type="presParOf" srcId="{DA4A0C19-7551-954C-96BB-B7E0D70D9F6A}" destId="{D7C67CDC-2D7E-7F4A-A412-7AF833BFEE55}" srcOrd="4" destOrd="0" presId="urn:microsoft.com/office/officeart/2005/8/layout/default"/>
    <dgm:cxn modelId="{77A2DDA8-5D91-5C47-859D-58EE4AA70F71}" type="presParOf" srcId="{DA4A0C19-7551-954C-96BB-B7E0D70D9F6A}" destId="{3852BC3E-D205-E145-BCF3-220322A077DD}" srcOrd="5" destOrd="0" presId="urn:microsoft.com/office/officeart/2005/8/layout/default"/>
    <dgm:cxn modelId="{75278550-EEF6-7E46-96A5-0FEBECD60D05}" type="presParOf" srcId="{DA4A0C19-7551-954C-96BB-B7E0D70D9F6A}" destId="{738C9659-D4D9-A34C-93CF-C8A62B620576}" srcOrd="6" destOrd="0" presId="urn:microsoft.com/office/officeart/2005/8/layout/default"/>
    <dgm:cxn modelId="{0E143654-5337-B245-AD22-05840B214356}" type="presParOf" srcId="{DA4A0C19-7551-954C-96BB-B7E0D70D9F6A}" destId="{659B5BEB-28EE-9444-A41D-800FE81920B4}" srcOrd="7" destOrd="0" presId="urn:microsoft.com/office/officeart/2005/8/layout/default"/>
    <dgm:cxn modelId="{88F57431-C4D5-5E4E-884D-FA3760EE0A8D}" type="presParOf" srcId="{DA4A0C19-7551-954C-96BB-B7E0D70D9F6A}" destId="{8A8B7DCF-B743-B948-885A-F4362B9B3D85}" srcOrd="8" destOrd="0" presId="urn:microsoft.com/office/officeart/2005/8/layout/default"/>
    <dgm:cxn modelId="{90F30899-4BBD-7942-BAA4-092D4280749A}" type="presParOf" srcId="{DA4A0C19-7551-954C-96BB-B7E0D70D9F6A}" destId="{24764FE6-BB63-4F47-8697-E3D9C42D248D}" srcOrd="9" destOrd="0" presId="urn:microsoft.com/office/officeart/2005/8/layout/default"/>
    <dgm:cxn modelId="{AEF34D15-7926-7E4A-8484-B5D298C2A1C2}" type="presParOf" srcId="{DA4A0C19-7551-954C-96BB-B7E0D70D9F6A}" destId="{24DCEE54-77F9-AD44-B8B3-803185CD97AE}" srcOrd="10" destOrd="0" presId="urn:microsoft.com/office/officeart/2005/8/layout/default"/>
    <dgm:cxn modelId="{10449693-909D-8E4E-AD09-30CEDE0DC721}" type="presParOf" srcId="{DA4A0C19-7551-954C-96BB-B7E0D70D9F6A}" destId="{265D1E52-9052-224B-89A2-E4FE54E8CBAD}" srcOrd="11" destOrd="0" presId="urn:microsoft.com/office/officeart/2005/8/layout/default"/>
    <dgm:cxn modelId="{EAD08E63-7CAB-F34C-931A-3B101576E212}" type="presParOf" srcId="{DA4A0C19-7551-954C-96BB-B7E0D70D9F6A}" destId="{F38ECAE9-38A0-E24C-8C5E-A63C5ACF5650}" srcOrd="12" destOrd="0" presId="urn:microsoft.com/office/officeart/2005/8/layout/default"/>
    <dgm:cxn modelId="{0F23FB0D-74C8-B440-878D-87265DBE78AC}" type="presParOf" srcId="{DA4A0C19-7551-954C-96BB-B7E0D70D9F6A}" destId="{C696E03D-216A-E443-BC9D-4817F70DF364}" srcOrd="13" destOrd="0" presId="urn:microsoft.com/office/officeart/2005/8/layout/default"/>
    <dgm:cxn modelId="{B712FD8F-95ED-2749-BC7D-A97CAB33C121}" type="presParOf" srcId="{DA4A0C19-7551-954C-96BB-B7E0D70D9F6A}" destId="{B8827F57-034E-8A49-9881-6EEC62171907}" srcOrd="14" destOrd="0" presId="urn:microsoft.com/office/officeart/2005/8/layout/default"/>
    <dgm:cxn modelId="{320D7FA7-CD20-7C44-BDB5-753FC269CA7B}" type="presParOf" srcId="{DA4A0C19-7551-954C-96BB-B7E0D70D9F6A}" destId="{0EE2DF7C-43B8-FB47-B983-8D8D2641C579}" srcOrd="15" destOrd="0" presId="urn:microsoft.com/office/officeart/2005/8/layout/default"/>
    <dgm:cxn modelId="{F31D7316-6321-C045-A463-7C0A837FD62B}" type="presParOf" srcId="{DA4A0C19-7551-954C-96BB-B7E0D70D9F6A}" destId="{8E05C8C5-C826-9046-B08A-E57E45C3BF27}" srcOrd="16" destOrd="0" presId="urn:microsoft.com/office/officeart/2005/8/layout/default"/>
    <dgm:cxn modelId="{A02C4091-0CAA-544A-9D76-B535350AD36F}" type="presParOf" srcId="{DA4A0C19-7551-954C-96BB-B7E0D70D9F6A}" destId="{09217937-BDE7-5440-95BA-123E0507C22E}" srcOrd="17" destOrd="0" presId="urn:microsoft.com/office/officeart/2005/8/layout/default"/>
    <dgm:cxn modelId="{5E8438C0-36E0-674A-8D77-83A78BE1B532}" type="presParOf" srcId="{DA4A0C19-7551-954C-96BB-B7E0D70D9F6A}" destId="{76AA23C8-9841-AC43-B1B6-2F41BCEE1312}" srcOrd="18" destOrd="0" presId="urn:microsoft.com/office/officeart/2005/8/layout/default"/>
    <dgm:cxn modelId="{0D6E6CC4-29F7-5448-813E-ADC0CE6D9163}" type="presParOf" srcId="{DA4A0C19-7551-954C-96BB-B7E0D70D9F6A}" destId="{D0378BCF-0ED8-E649-BCFC-239FDA8D73DF}" srcOrd="19" destOrd="0" presId="urn:microsoft.com/office/officeart/2005/8/layout/default"/>
    <dgm:cxn modelId="{0A919508-8B2E-1C41-AA1C-214FF9C46910}" type="presParOf" srcId="{DA4A0C19-7551-954C-96BB-B7E0D70D9F6A}" destId="{0883A4DD-E28E-3644-88F0-07244268E38C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9B3387-9FA8-4536-91FE-37849E5BA58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5402A18-B5A2-4ACA-98D3-1983A97E84AC}">
      <dgm:prSet/>
      <dgm:spPr/>
      <dgm:t>
        <a:bodyPr/>
        <a:lstStyle/>
        <a:p>
          <a:r>
            <a:rPr lang="en-US"/>
            <a:t>Abuse</a:t>
          </a:r>
        </a:p>
      </dgm:t>
    </dgm:pt>
    <dgm:pt modelId="{61CBFADE-652E-4E1C-BB63-0730EF718487}" type="parTrans" cxnId="{5B90FD59-315F-4CD3-99DE-6339EE9C4BDB}">
      <dgm:prSet/>
      <dgm:spPr/>
      <dgm:t>
        <a:bodyPr/>
        <a:lstStyle/>
        <a:p>
          <a:endParaRPr lang="en-US"/>
        </a:p>
      </dgm:t>
    </dgm:pt>
    <dgm:pt modelId="{CDB3C20F-82B5-443A-8CAD-01E83ED7A296}" type="sibTrans" cxnId="{5B90FD59-315F-4CD3-99DE-6339EE9C4BDB}">
      <dgm:prSet/>
      <dgm:spPr/>
      <dgm:t>
        <a:bodyPr/>
        <a:lstStyle/>
        <a:p>
          <a:endParaRPr lang="en-US"/>
        </a:p>
      </dgm:t>
    </dgm:pt>
    <dgm:pt modelId="{264E5D66-E595-450F-8C2A-1F55BC9721DA}">
      <dgm:prSet/>
      <dgm:spPr/>
      <dgm:t>
        <a:bodyPr/>
        <a:lstStyle/>
        <a:p>
          <a:r>
            <a:rPr lang="en-US"/>
            <a:t>Misuse</a:t>
          </a:r>
        </a:p>
      </dgm:t>
    </dgm:pt>
    <dgm:pt modelId="{DB1C5AC6-33D0-4327-A204-2996364B0DF2}" type="parTrans" cxnId="{5218EA5D-4A9F-4EF4-8714-3C6062ED18F5}">
      <dgm:prSet/>
      <dgm:spPr/>
      <dgm:t>
        <a:bodyPr/>
        <a:lstStyle/>
        <a:p>
          <a:endParaRPr lang="en-US"/>
        </a:p>
      </dgm:t>
    </dgm:pt>
    <dgm:pt modelId="{C1589D0A-DC34-47C3-98FA-E2D8255F1CC4}" type="sibTrans" cxnId="{5218EA5D-4A9F-4EF4-8714-3C6062ED18F5}">
      <dgm:prSet/>
      <dgm:spPr/>
      <dgm:t>
        <a:bodyPr/>
        <a:lstStyle/>
        <a:p>
          <a:endParaRPr lang="en-US"/>
        </a:p>
      </dgm:t>
    </dgm:pt>
    <dgm:pt modelId="{F75A7DEE-5123-406F-B705-8C980442F02A}">
      <dgm:prSet/>
      <dgm:spPr/>
      <dgm:t>
        <a:bodyPr/>
        <a:lstStyle/>
        <a:p>
          <a:r>
            <a:rPr lang="en-US"/>
            <a:t>Dependence</a:t>
          </a:r>
        </a:p>
      </dgm:t>
    </dgm:pt>
    <dgm:pt modelId="{69DA5A70-D53B-4E21-9396-A2B00698C5A3}" type="parTrans" cxnId="{9A3CB017-86C5-4427-830B-F11271D3A0C9}">
      <dgm:prSet/>
      <dgm:spPr/>
      <dgm:t>
        <a:bodyPr/>
        <a:lstStyle/>
        <a:p>
          <a:endParaRPr lang="en-US"/>
        </a:p>
      </dgm:t>
    </dgm:pt>
    <dgm:pt modelId="{606DF9B6-DDD3-4BB9-9621-4FF15ADF008A}" type="sibTrans" cxnId="{9A3CB017-86C5-4427-830B-F11271D3A0C9}">
      <dgm:prSet/>
      <dgm:spPr/>
      <dgm:t>
        <a:bodyPr/>
        <a:lstStyle/>
        <a:p>
          <a:endParaRPr lang="en-US"/>
        </a:p>
      </dgm:t>
    </dgm:pt>
    <dgm:pt modelId="{81482440-AFE3-9940-AC6B-6C216FD12B4F}" type="pres">
      <dgm:prSet presAssocID="{579B3387-9FA8-4536-91FE-37849E5BA58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021AEC6-131A-0A42-861E-249B570EC8BF}" type="pres">
      <dgm:prSet presAssocID="{A5402A18-B5A2-4ACA-98D3-1983A97E84AC}" presName="thickLine" presStyleLbl="alignNode1" presStyleIdx="0" presStyleCnt="3"/>
      <dgm:spPr/>
    </dgm:pt>
    <dgm:pt modelId="{6CEEF492-BA08-6549-AF98-2141AA4C9D3E}" type="pres">
      <dgm:prSet presAssocID="{A5402A18-B5A2-4ACA-98D3-1983A97E84AC}" presName="horz1" presStyleCnt="0"/>
      <dgm:spPr/>
    </dgm:pt>
    <dgm:pt modelId="{03D91575-757C-994A-8C98-7FD1B7D5AF3E}" type="pres">
      <dgm:prSet presAssocID="{A5402A18-B5A2-4ACA-98D3-1983A97E84AC}" presName="tx1" presStyleLbl="revTx" presStyleIdx="0" presStyleCnt="3"/>
      <dgm:spPr/>
      <dgm:t>
        <a:bodyPr/>
        <a:lstStyle/>
        <a:p>
          <a:endParaRPr lang="en-US"/>
        </a:p>
      </dgm:t>
    </dgm:pt>
    <dgm:pt modelId="{52366C8C-2FAB-634E-B692-3D9E88DC49D4}" type="pres">
      <dgm:prSet presAssocID="{A5402A18-B5A2-4ACA-98D3-1983A97E84AC}" presName="vert1" presStyleCnt="0"/>
      <dgm:spPr/>
    </dgm:pt>
    <dgm:pt modelId="{0763EF94-C677-A74B-97AA-12EB207CE8F0}" type="pres">
      <dgm:prSet presAssocID="{264E5D66-E595-450F-8C2A-1F55BC9721DA}" presName="thickLine" presStyleLbl="alignNode1" presStyleIdx="1" presStyleCnt="3"/>
      <dgm:spPr/>
    </dgm:pt>
    <dgm:pt modelId="{E7BC4932-7EAA-AA44-9E44-CD5F52AC262A}" type="pres">
      <dgm:prSet presAssocID="{264E5D66-E595-450F-8C2A-1F55BC9721DA}" presName="horz1" presStyleCnt="0"/>
      <dgm:spPr/>
    </dgm:pt>
    <dgm:pt modelId="{71EFE9E5-30CF-AA44-878F-38006D71506C}" type="pres">
      <dgm:prSet presAssocID="{264E5D66-E595-450F-8C2A-1F55BC9721DA}" presName="tx1" presStyleLbl="revTx" presStyleIdx="1" presStyleCnt="3"/>
      <dgm:spPr/>
      <dgm:t>
        <a:bodyPr/>
        <a:lstStyle/>
        <a:p>
          <a:endParaRPr lang="en-US"/>
        </a:p>
      </dgm:t>
    </dgm:pt>
    <dgm:pt modelId="{A9239586-4229-EE48-8E4D-6D38688F7478}" type="pres">
      <dgm:prSet presAssocID="{264E5D66-E595-450F-8C2A-1F55BC9721DA}" presName="vert1" presStyleCnt="0"/>
      <dgm:spPr/>
    </dgm:pt>
    <dgm:pt modelId="{C994274A-051B-694F-B6C3-CF45C2433D64}" type="pres">
      <dgm:prSet presAssocID="{F75A7DEE-5123-406F-B705-8C980442F02A}" presName="thickLine" presStyleLbl="alignNode1" presStyleIdx="2" presStyleCnt="3"/>
      <dgm:spPr/>
    </dgm:pt>
    <dgm:pt modelId="{30BDBB7E-C9AA-D74E-90A6-44C7C17F5507}" type="pres">
      <dgm:prSet presAssocID="{F75A7DEE-5123-406F-B705-8C980442F02A}" presName="horz1" presStyleCnt="0"/>
      <dgm:spPr/>
    </dgm:pt>
    <dgm:pt modelId="{1752DE7E-01A8-E149-9D90-48F916FE696A}" type="pres">
      <dgm:prSet presAssocID="{F75A7DEE-5123-406F-B705-8C980442F02A}" presName="tx1" presStyleLbl="revTx" presStyleIdx="2" presStyleCnt="3"/>
      <dgm:spPr/>
      <dgm:t>
        <a:bodyPr/>
        <a:lstStyle/>
        <a:p>
          <a:endParaRPr lang="en-US"/>
        </a:p>
      </dgm:t>
    </dgm:pt>
    <dgm:pt modelId="{9C46815C-A359-494F-A377-68E93E77145B}" type="pres">
      <dgm:prSet presAssocID="{F75A7DEE-5123-406F-B705-8C980442F02A}" presName="vert1" presStyleCnt="0"/>
      <dgm:spPr/>
    </dgm:pt>
  </dgm:ptLst>
  <dgm:cxnLst>
    <dgm:cxn modelId="{FDB3E504-A8DF-AF4D-8BBE-D709E3472BA4}" type="presOf" srcId="{264E5D66-E595-450F-8C2A-1F55BC9721DA}" destId="{71EFE9E5-30CF-AA44-878F-38006D71506C}" srcOrd="0" destOrd="0" presId="urn:microsoft.com/office/officeart/2008/layout/LinedList"/>
    <dgm:cxn modelId="{5218EA5D-4A9F-4EF4-8714-3C6062ED18F5}" srcId="{579B3387-9FA8-4536-91FE-37849E5BA58B}" destId="{264E5D66-E595-450F-8C2A-1F55BC9721DA}" srcOrd="1" destOrd="0" parTransId="{DB1C5AC6-33D0-4327-A204-2996364B0DF2}" sibTransId="{C1589D0A-DC34-47C3-98FA-E2D8255F1CC4}"/>
    <dgm:cxn modelId="{9A3CB017-86C5-4427-830B-F11271D3A0C9}" srcId="{579B3387-9FA8-4536-91FE-37849E5BA58B}" destId="{F75A7DEE-5123-406F-B705-8C980442F02A}" srcOrd="2" destOrd="0" parTransId="{69DA5A70-D53B-4E21-9396-A2B00698C5A3}" sibTransId="{606DF9B6-DDD3-4BB9-9621-4FF15ADF008A}"/>
    <dgm:cxn modelId="{3DB7E48E-69FB-9F43-A653-878703112FAE}" type="presOf" srcId="{F75A7DEE-5123-406F-B705-8C980442F02A}" destId="{1752DE7E-01A8-E149-9D90-48F916FE696A}" srcOrd="0" destOrd="0" presId="urn:microsoft.com/office/officeart/2008/layout/LinedList"/>
    <dgm:cxn modelId="{5B90FD59-315F-4CD3-99DE-6339EE9C4BDB}" srcId="{579B3387-9FA8-4536-91FE-37849E5BA58B}" destId="{A5402A18-B5A2-4ACA-98D3-1983A97E84AC}" srcOrd="0" destOrd="0" parTransId="{61CBFADE-652E-4E1C-BB63-0730EF718487}" sibTransId="{CDB3C20F-82B5-443A-8CAD-01E83ED7A296}"/>
    <dgm:cxn modelId="{7F369694-61F9-E746-A063-D865ED43D354}" type="presOf" srcId="{579B3387-9FA8-4536-91FE-37849E5BA58B}" destId="{81482440-AFE3-9940-AC6B-6C216FD12B4F}" srcOrd="0" destOrd="0" presId="urn:microsoft.com/office/officeart/2008/layout/LinedList"/>
    <dgm:cxn modelId="{3A1036F7-316E-D044-8E73-D5BF5E2DA6E3}" type="presOf" srcId="{A5402A18-B5A2-4ACA-98D3-1983A97E84AC}" destId="{03D91575-757C-994A-8C98-7FD1B7D5AF3E}" srcOrd="0" destOrd="0" presId="urn:microsoft.com/office/officeart/2008/layout/LinedList"/>
    <dgm:cxn modelId="{CD471EA1-2BE3-BC49-B34F-630197C65E8B}" type="presParOf" srcId="{81482440-AFE3-9940-AC6B-6C216FD12B4F}" destId="{8021AEC6-131A-0A42-861E-249B570EC8BF}" srcOrd="0" destOrd="0" presId="urn:microsoft.com/office/officeart/2008/layout/LinedList"/>
    <dgm:cxn modelId="{B1FD219E-6EC7-F74B-B7DA-841CD0AF112E}" type="presParOf" srcId="{81482440-AFE3-9940-AC6B-6C216FD12B4F}" destId="{6CEEF492-BA08-6549-AF98-2141AA4C9D3E}" srcOrd="1" destOrd="0" presId="urn:microsoft.com/office/officeart/2008/layout/LinedList"/>
    <dgm:cxn modelId="{B6146B1E-E647-D74E-B9AA-DE08E1CA24CB}" type="presParOf" srcId="{6CEEF492-BA08-6549-AF98-2141AA4C9D3E}" destId="{03D91575-757C-994A-8C98-7FD1B7D5AF3E}" srcOrd="0" destOrd="0" presId="urn:microsoft.com/office/officeart/2008/layout/LinedList"/>
    <dgm:cxn modelId="{2BC39DA7-800B-1E42-AB11-F5B535ABA67D}" type="presParOf" srcId="{6CEEF492-BA08-6549-AF98-2141AA4C9D3E}" destId="{52366C8C-2FAB-634E-B692-3D9E88DC49D4}" srcOrd="1" destOrd="0" presId="urn:microsoft.com/office/officeart/2008/layout/LinedList"/>
    <dgm:cxn modelId="{73C4C10B-BBB8-3244-94B1-5C2EB9569D13}" type="presParOf" srcId="{81482440-AFE3-9940-AC6B-6C216FD12B4F}" destId="{0763EF94-C677-A74B-97AA-12EB207CE8F0}" srcOrd="2" destOrd="0" presId="urn:microsoft.com/office/officeart/2008/layout/LinedList"/>
    <dgm:cxn modelId="{CD64733D-6587-4D4D-B639-F1BAB165A58C}" type="presParOf" srcId="{81482440-AFE3-9940-AC6B-6C216FD12B4F}" destId="{E7BC4932-7EAA-AA44-9E44-CD5F52AC262A}" srcOrd="3" destOrd="0" presId="urn:microsoft.com/office/officeart/2008/layout/LinedList"/>
    <dgm:cxn modelId="{8F646BF7-7582-6440-AC52-BDE7624A98E9}" type="presParOf" srcId="{E7BC4932-7EAA-AA44-9E44-CD5F52AC262A}" destId="{71EFE9E5-30CF-AA44-878F-38006D71506C}" srcOrd="0" destOrd="0" presId="urn:microsoft.com/office/officeart/2008/layout/LinedList"/>
    <dgm:cxn modelId="{E423F651-393B-6D44-A89C-38349F4EEBF4}" type="presParOf" srcId="{E7BC4932-7EAA-AA44-9E44-CD5F52AC262A}" destId="{A9239586-4229-EE48-8E4D-6D38688F7478}" srcOrd="1" destOrd="0" presId="urn:microsoft.com/office/officeart/2008/layout/LinedList"/>
    <dgm:cxn modelId="{F0ECDBA3-6BEB-5B46-AFEB-2D32E3163A8E}" type="presParOf" srcId="{81482440-AFE3-9940-AC6B-6C216FD12B4F}" destId="{C994274A-051B-694F-B6C3-CF45C2433D64}" srcOrd="4" destOrd="0" presId="urn:microsoft.com/office/officeart/2008/layout/LinedList"/>
    <dgm:cxn modelId="{F6DA8126-50E7-9441-90DD-4741BED1DC26}" type="presParOf" srcId="{81482440-AFE3-9940-AC6B-6C216FD12B4F}" destId="{30BDBB7E-C9AA-D74E-90A6-44C7C17F5507}" srcOrd="5" destOrd="0" presId="urn:microsoft.com/office/officeart/2008/layout/LinedList"/>
    <dgm:cxn modelId="{3AE9BFA9-324F-B445-B859-C03A2E5BE79C}" type="presParOf" srcId="{30BDBB7E-C9AA-D74E-90A6-44C7C17F5507}" destId="{1752DE7E-01A8-E149-9D90-48F916FE696A}" srcOrd="0" destOrd="0" presId="urn:microsoft.com/office/officeart/2008/layout/LinedList"/>
    <dgm:cxn modelId="{A94D2598-50D0-2C49-AA9B-B2BF2D22A53B}" type="presParOf" srcId="{30BDBB7E-C9AA-D74E-90A6-44C7C17F5507}" destId="{9C46815C-A359-494F-A377-68E93E7714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7F88C9-3772-4D68-9F13-2BA1456AF921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EBED785E-7594-4837-9CD4-E2BBBDCA5B0F}">
      <dgm:prSet/>
      <dgm:spPr/>
      <dgm:t>
        <a:bodyPr/>
        <a:lstStyle/>
        <a:p>
          <a:r>
            <a:rPr lang="en-US" dirty="0"/>
            <a:t>Hazardous use</a:t>
          </a:r>
        </a:p>
      </dgm:t>
    </dgm:pt>
    <dgm:pt modelId="{151BB949-2F12-42E5-87E2-2D60F3B84A94}" type="parTrans" cxnId="{53A5A6D8-7DB7-4E05-8C86-46BFF0F89F07}">
      <dgm:prSet/>
      <dgm:spPr/>
      <dgm:t>
        <a:bodyPr/>
        <a:lstStyle/>
        <a:p>
          <a:endParaRPr lang="en-US"/>
        </a:p>
      </dgm:t>
    </dgm:pt>
    <dgm:pt modelId="{597B0930-7207-4CDE-8EA9-D2A886B93B0D}" type="sibTrans" cxnId="{53A5A6D8-7DB7-4E05-8C86-46BFF0F89F07}">
      <dgm:prSet/>
      <dgm:spPr/>
      <dgm:t>
        <a:bodyPr/>
        <a:lstStyle/>
        <a:p>
          <a:endParaRPr lang="en-US"/>
        </a:p>
      </dgm:t>
    </dgm:pt>
    <dgm:pt modelId="{79C6BB5C-B2BB-4A4A-961E-45E38B3AFDED}">
      <dgm:prSet/>
      <dgm:spPr/>
      <dgm:t>
        <a:bodyPr/>
        <a:lstStyle/>
        <a:p>
          <a:r>
            <a:rPr lang="en-US" dirty="0"/>
            <a:t>Social or interpersonal problems related to use</a:t>
          </a:r>
        </a:p>
      </dgm:t>
    </dgm:pt>
    <dgm:pt modelId="{224FACA8-6E8D-4528-A946-08A9A43E2C5A}" type="parTrans" cxnId="{5B8B74E5-B3E0-4ED6-99B7-21113C4524A1}">
      <dgm:prSet/>
      <dgm:spPr/>
      <dgm:t>
        <a:bodyPr/>
        <a:lstStyle/>
        <a:p>
          <a:endParaRPr lang="en-US"/>
        </a:p>
      </dgm:t>
    </dgm:pt>
    <dgm:pt modelId="{28364C0E-4E04-4228-9507-A673EBB544F8}" type="sibTrans" cxnId="{5B8B74E5-B3E0-4ED6-99B7-21113C4524A1}">
      <dgm:prSet/>
      <dgm:spPr/>
      <dgm:t>
        <a:bodyPr/>
        <a:lstStyle/>
        <a:p>
          <a:endParaRPr lang="en-US"/>
        </a:p>
      </dgm:t>
    </dgm:pt>
    <dgm:pt modelId="{D3E31C6A-6DC0-4639-99EE-E88719C271F4}">
      <dgm:prSet/>
      <dgm:spPr/>
      <dgm:t>
        <a:bodyPr/>
        <a:lstStyle/>
        <a:p>
          <a:r>
            <a:rPr lang="en-US"/>
            <a:t>Neglected major roles to use</a:t>
          </a:r>
        </a:p>
      </dgm:t>
    </dgm:pt>
    <dgm:pt modelId="{1C948F11-9643-40A7-8E60-C517AEBBE88D}" type="parTrans" cxnId="{E7BE96BA-BA12-4C9C-A990-F80535EEF0BC}">
      <dgm:prSet/>
      <dgm:spPr/>
      <dgm:t>
        <a:bodyPr/>
        <a:lstStyle/>
        <a:p>
          <a:endParaRPr lang="en-US"/>
        </a:p>
      </dgm:t>
    </dgm:pt>
    <dgm:pt modelId="{B71D0844-C2C0-4DBF-9FCC-16EC707FB008}" type="sibTrans" cxnId="{E7BE96BA-BA12-4C9C-A990-F80535EEF0BC}">
      <dgm:prSet/>
      <dgm:spPr/>
      <dgm:t>
        <a:bodyPr/>
        <a:lstStyle/>
        <a:p>
          <a:endParaRPr lang="en-US"/>
        </a:p>
      </dgm:t>
    </dgm:pt>
    <dgm:pt modelId="{98E72B07-404C-44BE-8E1D-83FBC6D739C0}">
      <dgm:prSet/>
      <dgm:spPr/>
      <dgm:t>
        <a:bodyPr/>
        <a:lstStyle/>
        <a:p>
          <a:r>
            <a:rPr lang="en-US"/>
            <a:t>Withdrawal</a:t>
          </a:r>
        </a:p>
      </dgm:t>
    </dgm:pt>
    <dgm:pt modelId="{250CF2C6-C639-4E53-9509-AA5B5754F478}" type="parTrans" cxnId="{F71B31AC-C7F0-4176-8F06-1730E5579209}">
      <dgm:prSet/>
      <dgm:spPr/>
      <dgm:t>
        <a:bodyPr/>
        <a:lstStyle/>
        <a:p>
          <a:endParaRPr lang="en-US"/>
        </a:p>
      </dgm:t>
    </dgm:pt>
    <dgm:pt modelId="{6B22A636-68C6-4174-B5C2-D163C4327C3F}" type="sibTrans" cxnId="{F71B31AC-C7F0-4176-8F06-1730E5579209}">
      <dgm:prSet/>
      <dgm:spPr/>
      <dgm:t>
        <a:bodyPr/>
        <a:lstStyle/>
        <a:p>
          <a:endParaRPr lang="en-US"/>
        </a:p>
      </dgm:t>
    </dgm:pt>
    <dgm:pt modelId="{B9C3369C-823D-4DD5-BCF0-C551C5FCE434}">
      <dgm:prSet/>
      <dgm:spPr/>
      <dgm:t>
        <a:bodyPr/>
        <a:lstStyle/>
        <a:p>
          <a:r>
            <a:rPr lang="en-US"/>
            <a:t>Tolerance</a:t>
          </a:r>
        </a:p>
      </dgm:t>
    </dgm:pt>
    <dgm:pt modelId="{A10FAE99-770F-4395-8732-D2D7ABFDE33D}" type="parTrans" cxnId="{2B292EB5-1188-4B55-B8B9-71780E86E88F}">
      <dgm:prSet/>
      <dgm:spPr/>
      <dgm:t>
        <a:bodyPr/>
        <a:lstStyle/>
        <a:p>
          <a:endParaRPr lang="en-US"/>
        </a:p>
      </dgm:t>
    </dgm:pt>
    <dgm:pt modelId="{AA60463F-67AB-4ED1-B0B3-946DA92B90B4}" type="sibTrans" cxnId="{2B292EB5-1188-4B55-B8B9-71780E86E88F}">
      <dgm:prSet/>
      <dgm:spPr/>
      <dgm:t>
        <a:bodyPr/>
        <a:lstStyle/>
        <a:p>
          <a:endParaRPr lang="en-US"/>
        </a:p>
      </dgm:t>
    </dgm:pt>
    <dgm:pt modelId="{3221DDAE-8E4B-4FC2-AF71-33B37C19EF6C}">
      <dgm:prSet/>
      <dgm:spPr/>
      <dgm:t>
        <a:bodyPr/>
        <a:lstStyle/>
        <a:p>
          <a:r>
            <a:rPr lang="en-US"/>
            <a:t>Used larger amounts/longer</a:t>
          </a:r>
        </a:p>
      </dgm:t>
    </dgm:pt>
    <dgm:pt modelId="{8CB51448-8BA8-4261-8181-C5610F8850C6}" type="parTrans" cxnId="{B4DFAA69-1A21-44C8-9C95-2EDF1E5FD328}">
      <dgm:prSet/>
      <dgm:spPr/>
      <dgm:t>
        <a:bodyPr/>
        <a:lstStyle/>
        <a:p>
          <a:endParaRPr lang="en-US"/>
        </a:p>
      </dgm:t>
    </dgm:pt>
    <dgm:pt modelId="{40E73139-6838-4A29-BB9E-50EFE908D4D2}" type="sibTrans" cxnId="{B4DFAA69-1A21-44C8-9C95-2EDF1E5FD328}">
      <dgm:prSet/>
      <dgm:spPr/>
      <dgm:t>
        <a:bodyPr/>
        <a:lstStyle/>
        <a:p>
          <a:endParaRPr lang="en-US"/>
        </a:p>
      </dgm:t>
    </dgm:pt>
    <dgm:pt modelId="{C7E4D79E-79B1-4964-9ADD-2C7E81AD3FCF}">
      <dgm:prSet/>
      <dgm:spPr/>
      <dgm:t>
        <a:bodyPr/>
        <a:lstStyle/>
        <a:p>
          <a:r>
            <a:rPr lang="en-US"/>
            <a:t>Repeated attempts to control use or quit</a:t>
          </a:r>
        </a:p>
      </dgm:t>
    </dgm:pt>
    <dgm:pt modelId="{F9594338-36D9-4B85-A9D3-FEBE9CF4BB14}" type="parTrans" cxnId="{BECBE728-1A2D-4E46-86D9-6B5E10A2E610}">
      <dgm:prSet/>
      <dgm:spPr/>
      <dgm:t>
        <a:bodyPr/>
        <a:lstStyle/>
        <a:p>
          <a:endParaRPr lang="en-US"/>
        </a:p>
      </dgm:t>
    </dgm:pt>
    <dgm:pt modelId="{07977544-4F5D-420B-A613-0FA9F459160B}" type="sibTrans" cxnId="{BECBE728-1A2D-4E46-86D9-6B5E10A2E610}">
      <dgm:prSet/>
      <dgm:spPr/>
      <dgm:t>
        <a:bodyPr/>
        <a:lstStyle/>
        <a:p>
          <a:endParaRPr lang="en-US"/>
        </a:p>
      </dgm:t>
    </dgm:pt>
    <dgm:pt modelId="{56A5FAF2-C0FF-41C2-B742-914D36EC20B5}">
      <dgm:prSet/>
      <dgm:spPr/>
      <dgm:t>
        <a:bodyPr/>
        <a:lstStyle/>
        <a:p>
          <a:r>
            <a:rPr lang="en-US"/>
            <a:t>Much time spent using</a:t>
          </a:r>
        </a:p>
      </dgm:t>
    </dgm:pt>
    <dgm:pt modelId="{099F6DBD-9870-4E1F-9758-DFBBEB38CEAD}" type="parTrans" cxnId="{53D748C4-4C27-4487-A9D4-6E6B4548426F}">
      <dgm:prSet/>
      <dgm:spPr/>
      <dgm:t>
        <a:bodyPr/>
        <a:lstStyle/>
        <a:p>
          <a:endParaRPr lang="en-US"/>
        </a:p>
      </dgm:t>
    </dgm:pt>
    <dgm:pt modelId="{E75468BC-6333-43D8-A23C-96D35D246865}" type="sibTrans" cxnId="{53D748C4-4C27-4487-A9D4-6E6B4548426F}">
      <dgm:prSet/>
      <dgm:spPr/>
      <dgm:t>
        <a:bodyPr/>
        <a:lstStyle/>
        <a:p>
          <a:endParaRPr lang="en-US"/>
        </a:p>
      </dgm:t>
    </dgm:pt>
    <dgm:pt modelId="{3B0D66CA-C040-4A0A-8FBA-32A4BA8CC151}">
      <dgm:prSet/>
      <dgm:spPr/>
      <dgm:t>
        <a:bodyPr/>
        <a:lstStyle/>
        <a:p>
          <a:r>
            <a:rPr lang="en-US"/>
            <a:t>Physical or psychological problems related to use</a:t>
          </a:r>
        </a:p>
      </dgm:t>
    </dgm:pt>
    <dgm:pt modelId="{2388D42D-A155-49D3-B776-586D428BF458}" type="parTrans" cxnId="{2ACC76D9-CD53-47F3-B101-FEC3B4BE08D5}">
      <dgm:prSet/>
      <dgm:spPr/>
      <dgm:t>
        <a:bodyPr/>
        <a:lstStyle/>
        <a:p>
          <a:endParaRPr lang="en-US"/>
        </a:p>
      </dgm:t>
    </dgm:pt>
    <dgm:pt modelId="{657C10D6-958A-4D9C-BB90-E0632709DDC7}" type="sibTrans" cxnId="{2ACC76D9-CD53-47F3-B101-FEC3B4BE08D5}">
      <dgm:prSet/>
      <dgm:spPr/>
      <dgm:t>
        <a:bodyPr/>
        <a:lstStyle/>
        <a:p>
          <a:endParaRPr lang="en-US"/>
        </a:p>
      </dgm:t>
    </dgm:pt>
    <dgm:pt modelId="{3A08CB1C-660A-46D7-89CC-EBEC2F8D356A}">
      <dgm:prSet/>
      <dgm:spPr/>
      <dgm:t>
        <a:bodyPr/>
        <a:lstStyle/>
        <a:p>
          <a:r>
            <a:rPr lang="en-US"/>
            <a:t>Activities given up to use</a:t>
          </a:r>
        </a:p>
      </dgm:t>
    </dgm:pt>
    <dgm:pt modelId="{B90231C7-830F-48ED-A900-2B3FCFEC7641}" type="parTrans" cxnId="{D9F48417-763B-4EB2-82CB-233736B6734E}">
      <dgm:prSet/>
      <dgm:spPr/>
      <dgm:t>
        <a:bodyPr/>
        <a:lstStyle/>
        <a:p>
          <a:endParaRPr lang="en-US"/>
        </a:p>
      </dgm:t>
    </dgm:pt>
    <dgm:pt modelId="{3D5F768B-C8ED-41B1-A543-7F4FB91D4D16}" type="sibTrans" cxnId="{D9F48417-763B-4EB2-82CB-233736B6734E}">
      <dgm:prSet/>
      <dgm:spPr/>
      <dgm:t>
        <a:bodyPr/>
        <a:lstStyle/>
        <a:p>
          <a:endParaRPr lang="en-US"/>
        </a:p>
      </dgm:t>
    </dgm:pt>
    <dgm:pt modelId="{0EA393B2-680F-487E-B037-7996B80259E4}">
      <dgm:prSet/>
      <dgm:spPr/>
      <dgm:t>
        <a:bodyPr/>
        <a:lstStyle/>
        <a:p>
          <a:r>
            <a:rPr lang="en-US" dirty="0"/>
            <a:t>Craving</a:t>
          </a:r>
        </a:p>
      </dgm:t>
    </dgm:pt>
    <dgm:pt modelId="{65A9F90E-4133-4571-8DB9-96BC5CA5ED3D}" type="parTrans" cxnId="{B6C91D86-3144-4EF4-896F-D14320D68485}">
      <dgm:prSet/>
      <dgm:spPr/>
      <dgm:t>
        <a:bodyPr/>
        <a:lstStyle/>
        <a:p>
          <a:endParaRPr lang="en-US"/>
        </a:p>
      </dgm:t>
    </dgm:pt>
    <dgm:pt modelId="{2DBCEEA8-B10C-48BB-AB2A-8CD52B6F353D}" type="sibTrans" cxnId="{B6C91D86-3144-4EF4-896F-D14320D68485}">
      <dgm:prSet/>
      <dgm:spPr/>
      <dgm:t>
        <a:bodyPr/>
        <a:lstStyle/>
        <a:p>
          <a:endParaRPr lang="en-US"/>
        </a:p>
      </dgm:t>
    </dgm:pt>
    <dgm:pt modelId="{2ABC24D7-758B-1244-8606-C369D6768C6E}" type="pres">
      <dgm:prSet presAssocID="{B77F88C9-3772-4D68-9F13-2BA1456AF92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ADB7E29-52A7-EE47-AE35-B149AD29B250}" type="pres">
      <dgm:prSet presAssocID="{EBED785E-7594-4837-9CD4-E2BBBDCA5B0F}" presName="thickLine" presStyleLbl="alignNode1" presStyleIdx="0" presStyleCnt="11"/>
      <dgm:spPr/>
    </dgm:pt>
    <dgm:pt modelId="{A1C92FAB-7E13-3E45-B82F-497A4A95828E}" type="pres">
      <dgm:prSet presAssocID="{EBED785E-7594-4837-9CD4-E2BBBDCA5B0F}" presName="horz1" presStyleCnt="0"/>
      <dgm:spPr/>
    </dgm:pt>
    <dgm:pt modelId="{12E39AF3-F45C-074C-A440-802F44D3849A}" type="pres">
      <dgm:prSet presAssocID="{EBED785E-7594-4837-9CD4-E2BBBDCA5B0F}" presName="tx1" presStyleLbl="revTx" presStyleIdx="0" presStyleCnt="11"/>
      <dgm:spPr/>
      <dgm:t>
        <a:bodyPr/>
        <a:lstStyle/>
        <a:p>
          <a:endParaRPr lang="en-US"/>
        </a:p>
      </dgm:t>
    </dgm:pt>
    <dgm:pt modelId="{037F4596-181E-D142-87AC-8AB9EEE0DCAD}" type="pres">
      <dgm:prSet presAssocID="{EBED785E-7594-4837-9CD4-E2BBBDCA5B0F}" presName="vert1" presStyleCnt="0"/>
      <dgm:spPr/>
    </dgm:pt>
    <dgm:pt modelId="{1038F3D5-F865-9046-B05A-9CD67BB273F4}" type="pres">
      <dgm:prSet presAssocID="{79C6BB5C-B2BB-4A4A-961E-45E38B3AFDED}" presName="thickLine" presStyleLbl="alignNode1" presStyleIdx="1" presStyleCnt="11"/>
      <dgm:spPr/>
    </dgm:pt>
    <dgm:pt modelId="{2DFFB6C7-B9E9-7442-9628-FCA2BCC9EBC2}" type="pres">
      <dgm:prSet presAssocID="{79C6BB5C-B2BB-4A4A-961E-45E38B3AFDED}" presName="horz1" presStyleCnt="0"/>
      <dgm:spPr/>
    </dgm:pt>
    <dgm:pt modelId="{CB982963-8391-6D45-A311-D613DB8707C2}" type="pres">
      <dgm:prSet presAssocID="{79C6BB5C-B2BB-4A4A-961E-45E38B3AFDED}" presName="tx1" presStyleLbl="revTx" presStyleIdx="1" presStyleCnt="11"/>
      <dgm:spPr/>
      <dgm:t>
        <a:bodyPr/>
        <a:lstStyle/>
        <a:p>
          <a:endParaRPr lang="en-US"/>
        </a:p>
      </dgm:t>
    </dgm:pt>
    <dgm:pt modelId="{F5222857-5759-9940-8593-6043477BA3E7}" type="pres">
      <dgm:prSet presAssocID="{79C6BB5C-B2BB-4A4A-961E-45E38B3AFDED}" presName="vert1" presStyleCnt="0"/>
      <dgm:spPr/>
    </dgm:pt>
    <dgm:pt modelId="{D6605E8C-83A2-C244-952B-F57C487939A8}" type="pres">
      <dgm:prSet presAssocID="{D3E31C6A-6DC0-4639-99EE-E88719C271F4}" presName="thickLine" presStyleLbl="alignNode1" presStyleIdx="2" presStyleCnt="11"/>
      <dgm:spPr/>
    </dgm:pt>
    <dgm:pt modelId="{4FBFBB3F-368A-CE4E-83A8-25F4417CF4A9}" type="pres">
      <dgm:prSet presAssocID="{D3E31C6A-6DC0-4639-99EE-E88719C271F4}" presName="horz1" presStyleCnt="0"/>
      <dgm:spPr/>
    </dgm:pt>
    <dgm:pt modelId="{CC70350C-D3FE-1443-9CA2-271F1A756A3B}" type="pres">
      <dgm:prSet presAssocID="{D3E31C6A-6DC0-4639-99EE-E88719C271F4}" presName="tx1" presStyleLbl="revTx" presStyleIdx="2" presStyleCnt="11"/>
      <dgm:spPr/>
      <dgm:t>
        <a:bodyPr/>
        <a:lstStyle/>
        <a:p>
          <a:endParaRPr lang="en-US"/>
        </a:p>
      </dgm:t>
    </dgm:pt>
    <dgm:pt modelId="{C97E47DD-4826-3541-BA6D-020942B61572}" type="pres">
      <dgm:prSet presAssocID="{D3E31C6A-6DC0-4639-99EE-E88719C271F4}" presName="vert1" presStyleCnt="0"/>
      <dgm:spPr/>
    </dgm:pt>
    <dgm:pt modelId="{8F6A4868-8344-B54F-9898-935F7600C61C}" type="pres">
      <dgm:prSet presAssocID="{98E72B07-404C-44BE-8E1D-83FBC6D739C0}" presName="thickLine" presStyleLbl="alignNode1" presStyleIdx="3" presStyleCnt="11"/>
      <dgm:spPr/>
    </dgm:pt>
    <dgm:pt modelId="{4B7CFB9A-2978-DA4D-BFD1-37A84BA72F70}" type="pres">
      <dgm:prSet presAssocID="{98E72B07-404C-44BE-8E1D-83FBC6D739C0}" presName="horz1" presStyleCnt="0"/>
      <dgm:spPr/>
    </dgm:pt>
    <dgm:pt modelId="{3849F9A1-F036-AC4F-86F8-874277E0103F}" type="pres">
      <dgm:prSet presAssocID="{98E72B07-404C-44BE-8E1D-83FBC6D739C0}" presName="tx1" presStyleLbl="revTx" presStyleIdx="3" presStyleCnt="11"/>
      <dgm:spPr/>
      <dgm:t>
        <a:bodyPr/>
        <a:lstStyle/>
        <a:p>
          <a:endParaRPr lang="en-US"/>
        </a:p>
      </dgm:t>
    </dgm:pt>
    <dgm:pt modelId="{82FDDB63-5C8E-CC45-AA56-E761923931F3}" type="pres">
      <dgm:prSet presAssocID="{98E72B07-404C-44BE-8E1D-83FBC6D739C0}" presName="vert1" presStyleCnt="0"/>
      <dgm:spPr/>
    </dgm:pt>
    <dgm:pt modelId="{C0975B51-EF92-8143-B5D0-50CBC23E6485}" type="pres">
      <dgm:prSet presAssocID="{B9C3369C-823D-4DD5-BCF0-C551C5FCE434}" presName="thickLine" presStyleLbl="alignNode1" presStyleIdx="4" presStyleCnt="11"/>
      <dgm:spPr/>
    </dgm:pt>
    <dgm:pt modelId="{69E3E18D-C25D-ED4D-94F4-E56F6D5FB634}" type="pres">
      <dgm:prSet presAssocID="{B9C3369C-823D-4DD5-BCF0-C551C5FCE434}" presName="horz1" presStyleCnt="0"/>
      <dgm:spPr/>
    </dgm:pt>
    <dgm:pt modelId="{CC2286A6-B1F0-094B-B6D1-A1BCF07ADB3E}" type="pres">
      <dgm:prSet presAssocID="{B9C3369C-823D-4DD5-BCF0-C551C5FCE434}" presName="tx1" presStyleLbl="revTx" presStyleIdx="4" presStyleCnt="11"/>
      <dgm:spPr/>
      <dgm:t>
        <a:bodyPr/>
        <a:lstStyle/>
        <a:p>
          <a:endParaRPr lang="en-US"/>
        </a:p>
      </dgm:t>
    </dgm:pt>
    <dgm:pt modelId="{C75191D6-1252-1D44-A522-8EDA5CDA7B36}" type="pres">
      <dgm:prSet presAssocID="{B9C3369C-823D-4DD5-BCF0-C551C5FCE434}" presName="vert1" presStyleCnt="0"/>
      <dgm:spPr/>
    </dgm:pt>
    <dgm:pt modelId="{F37D2656-00B4-2449-B36D-3A60D1D58877}" type="pres">
      <dgm:prSet presAssocID="{3221DDAE-8E4B-4FC2-AF71-33B37C19EF6C}" presName="thickLine" presStyleLbl="alignNode1" presStyleIdx="5" presStyleCnt="11"/>
      <dgm:spPr/>
    </dgm:pt>
    <dgm:pt modelId="{E0A155C5-107C-2C4D-BC91-C5A77188649D}" type="pres">
      <dgm:prSet presAssocID="{3221DDAE-8E4B-4FC2-AF71-33B37C19EF6C}" presName="horz1" presStyleCnt="0"/>
      <dgm:spPr/>
    </dgm:pt>
    <dgm:pt modelId="{F0EC6F92-1159-BB49-BA8B-FA5559170FE2}" type="pres">
      <dgm:prSet presAssocID="{3221DDAE-8E4B-4FC2-AF71-33B37C19EF6C}" presName="tx1" presStyleLbl="revTx" presStyleIdx="5" presStyleCnt="11"/>
      <dgm:spPr/>
      <dgm:t>
        <a:bodyPr/>
        <a:lstStyle/>
        <a:p>
          <a:endParaRPr lang="en-US"/>
        </a:p>
      </dgm:t>
    </dgm:pt>
    <dgm:pt modelId="{6F0FB4B5-4F17-1842-AC92-EEF93D3AA70A}" type="pres">
      <dgm:prSet presAssocID="{3221DDAE-8E4B-4FC2-AF71-33B37C19EF6C}" presName="vert1" presStyleCnt="0"/>
      <dgm:spPr/>
    </dgm:pt>
    <dgm:pt modelId="{9654706F-364E-6048-9C87-76B32EAA84C8}" type="pres">
      <dgm:prSet presAssocID="{C7E4D79E-79B1-4964-9ADD-2C7E81AD3FCF}" presName="thickLine" presStyleLbl="alignNode1" presStyleIdx="6" presStyleCnt="11"/>
      <dgm:spPr/>
    </dgm:pt>
    <dgm:pt modelId="{787D6252-9229-3746-97CF-A070E5E3193F}" type="pres">
      <dgm:prSet presAssocID="{C7E4D79E-79B1-4964-9ADD-2C7E81AD3FCF}" presName="horz1" presStyleCnt="0"/>
      <dgm:spPr/>
    </dgm:pt>
    <dgm:pt modelId="{7A98BCD2-8ADE-504A-9AF5-F6B47BFD8175}" type="pres">
      <dgm:prSet presAssocID="{C7E4D79E-79B1-4964-9ADD-2C7E81AD3FCF}" presName="tx1" presStyleLbl="revTx" presStyleIdx="6" presStyleCnt="11"/>
      <dgm:spPr/>
      <dgm:t>
        <a:bodyPr/>
        <a:lstStyle/>
        <a:p>
          <a:endParaRPr lang="en-US"/>
        </a:p>
      </dgm:t>
    </dgm:pt>
    <dgm:pt modelId="{AE2FA6BF-7B22-E444-AAF0-F655378EE7E5}" type="pres">
      <dgm:prSet presAssocID="{C7E4D79E-79B1-4964-9ADD-2C7E81AD3FCF}" presName="vert1" presStyleCnt="0"/>
      <dgm:spPr/>
    </dgm:pt>
    <dgm:pt modelId="{0E299C20-8341-4741-A4F5-758A3394FC2F}" type="pres">
      <dgm:prSet presAssocID="{56A5FAF2-C0FF-41C2-B742-914D36EC20B5}" presName="thickLine" presStyleLbl="alignNode1" presStyleIdx="7" presStyleCnt="11"/>
      <dgm:spPr/>
    </dgm:pt>
    <dgm:pt modelId="{E8FD1204-05CF-E047-A08D-C3803C484E1A}" type="pres">
      <dgm:prSet presAssocID="{56A5FAF2-C0FF-41C2-B742-914D36EC20B5}" presName="horz1" presStyleCnt="0"/>
      <dgm:spPr/>
    </dgm:pt>
    <dgm:pt modelId="{C32DB200-F0F4-2E49-9EC1-33830B0A7431}" type="pres">
      <dgm:prSet presAssocID="{56A5FAF2-C0FF-41C2-B742-914D36EC20B5}" presName="tx1" presStyleLbl="revTx" presStyleIdx="7" presStyleCnt="11"/>
      <dgm:spPr/>
      <dgm:t>
        <a:bodyPr/>
        <a:lstStyle/>
        <a:p>
          <a:endParaRPr lang="en-US"/>
        </a:p>
      </dgm:t>
    </dgm:pt>
    <dgm:pt modelId="{7D91E323-F6C0-BC4E-9C10-AD177D865A80}" type="pres">
      <dgm:prSet presAssocID="{56A5FAF2-C0FF-41C2-B742-914D36EC20B5}" presName="vert1" presStyleCnt="0"/>
      <dgm:spPr/>
    </dgm:pt>
    <dgm:pt modelId="{82964C54-B004-C14A-9CBD-AB13E6E6A5B0}" type="pres">
      <dgm:prSet presAssocID="{3B0D66CA-C040-4A0A-8FBA-32A4BA8CC151}" presName="thickLine" presStyleLbl="alignNode1" presStyleIdx="8" presStyleCnt="11"/>
      <dgm:spPr/>
    </dgm:pt>
    <dgm:pt modelId="{674FEC8F-8868-E44E-86DF-F8ED06CCD322}" type="pres">
      <dgm:prSet presAssocID="{3B0D66CA-C040-4A0A-8FBA-32A4BA8CC151}" presName="horz1" presStyleCnt="0"/>
      <dgm:spPr/>
    </dgm:pt>
    <dgm:pt modelId="{51369399-8BFB-6D41-A15E-3D5716B42DC5}" type="pres">
      <dgm:prSet presAssocID="{3B0D66CA-C040-4A0A-8FBA-32A4BA8CC151}" presName="tx1" presStyleLbl="revTx" presStyleIdx="8" presStyleCnt="11"/>
      <dgm:spPr/>
      <dgm:t>
        <a:bodyPr/>
        <a:lstStyle/>
        <a:p>
          <a:endParaRPr lang="en-US"/>
        </a:p>
      </dgm:t>
    </dgm:pt>
    <dgm:pt modelId="{EF5295BD-1FEB-164E-828A-B8772E41B49E}" type="pres">
      <dgm:prSet presAssocID="{3B0D66CA-C040-4A0A-8FBA-32A4BA8CC151}" presName="vert1" presStyleCnt="0"/>
      <dgm:spPr/>
    </dgm:pt>
    <dgm:pt modelId="{3E0AFAF5-E156-D74B-9406-0A9E2446E202}" type="pres">
      <dgm:prSet presAssocID="{3A08CB1C-660A-46D7-89CC-EBEC2F8D356A}" presName="thickLine" presStyleLbl="alignNode1" presStyleIdx="9" presStyleCnt="11"/>
      <dgm:spPr/>
    </dgm:pt>
    <dgm:pt modelId="{2A0DA2A4-A76E-8B41-BB13-B08D3AFEF1E4}" type="pres">
      <dgm:prSet presAssocID="{3A08CB1C-660A-46D7-89CC-EBEC2F8D356A}" presName="horz1" presStyleCnt="0"/>
      <dgm:spPr/>
    </dgm:pt>
    <dgm:pt modelId="{D922C8C2-0115-7741-8C45-08BE7373F285}" type="pres">
      <dgm:prSet presAssocID="{3A08CB1C-660A-46D7-89CC-EBEC2F8D356A}" presName="tx1" presStyleLbl="revTx" presStyleIdx="9" presStyleCnt="11"/>
      <dgm:spPr/>
      <dgm:t>
        <a:bodyPr/>
        <a:lstStyle/>
        <a:p>
          <a:endParaRPr lang="en-US"/>
        </a:p>
      </dgm:t>
    </dgm:pt>
    <dgm:pt modelId="{31223ED9-8EDE-134D-A59D-DBE60B82CE24}" type="pres">
      <dgm:prSet presAssocID="{3A08CB1C-660A-46D7-89CC-EBEC2F8D356A}" presName="vert1" presStyleCnt="0"/>
      <dgm:spPr/>
    </dgm:pt>
    <dgm:pt modelId="{3E33D78D-02D2-784D-A434-FC149F24306B}" type="pres">
      <dgm:prSet presAssocID="{0EA393B2-680F-487E-B037-7996B80259E4}" presName="thickLine" presStyleLbl="alignNode1" presStyleIdx="10" presStyleCnt="11"/>
      <dgm:spPr/>
    </dgm:pt>
    <dgm:pt modelId="{BE5E1B8E-69EE-AD4E-9EEB-167FE706FEA3}" type="pres">
      <dgm:prSet presAssocID="{0EA393B2-680F-487E-B037-7996B80259E4}" presName="horz1" presStyleCnt="0"/>
      <dgm:spPr/>
    </dgm:pt>
    <dgm:pt modelId="{55410525-48F9-1841-8F17-9A02B3767A3C}" type="pres">
      <dgm:prSet presAssocID="{0EA393B2-680F-487E-B037-7996B80259E4}" presName="tx1" presStyleLbl="revTx" presStyleIdx="10" presStyleCnt="11"/>
      <dgm:spPr/>
      <dgm:t>
        <a:bodyPr/>
        <a:lstStyle/>
        <a:p>
          <a:endParaRPr lang="en-US"/>
        </a:p>
      </dgm:t>
    </dgm:pt>
    <dgm:pt modelId="{B37A0021-575A-2044-B851-33A85B41AC88}" type="pres">
      <dgm:prSet presAssocID="{0EA393B2-680F-487E-B037-7996B80259E4}" presName="vert1" presStyleCnt="0"/>
      <dgm:spPr/>
    </dgm:pt>
  </dgm:ptLst>
  <dgm:cxnLst>
    <dgm:cxn modelId="{F71B31AC-C7F0-4176-8F06-1730E5579209}" srcId="{B77F88C9-3772-4D68-9F13-2BA1456AF921}" destId="{98E72B07-404C-44BE-8E1D-83FBC6D739C0}" srcOrd="3" destOrd="0" parTransId="{250CF2C6-C639-4E53-9509-AA5B5754F478}" sibTransId="{6B22A636-68C6-4174-B5C2-D163C4327C3F}"/>
    <dgm:cxn modelId="{CDC57712-103A-A446-AAE3-3F1D1B228023}" type="presOf" srcId="{56A5FAF2-C0FF-41C2-B742-914D36EC20B5}" destId="{C32DB200-F0F4-2E49-9EC1-33830B0A7431}" srcOrd="0" destOrd="0" presId="urn:microsoft.com/office/officeart/2008/layout/LinedList"/>
    <dgm:cxn modelId="{06712BAF-2322-F346-95E3-7287D985EAD7}" type="presOf" srcId="{B77F88C9-3772-4D68-9F13-2BA1456AF921}" destId="{2ABC24D7-758B-1244-8606-C369D6768C6E}" srcOrd="0" destOrd="0" presId="urn:microsoft.com/office/officeart/2008/layout/LinedList"/>
    <dgm:cxn modelId="{E7BE96BA-BA12-4C9C-A990-F80535EEF0BC}" srcId="{B77F88C9-3772-4D68-9F13-2BA1456AF921}" destId="{D3E31C6A-6DC0-4639-99EE-E88719C271F4}" srcOrd="2" destOrd="0" parTransId="{1C948F11-9643-40A7-8E60-C517AEBBE88D}" sibTransId="{B71D0844-C2C0-4DBF-9FCC-16EC707FB008}"/>
    <dgm:cxn modelId="{148561B3-474B-0C4E-8961-B392CB7B4BD2}" type="presOf" srcId="{D3E31C6A-6DC0-4639-99EE-E88719C271F4}" destId="{CC70350C-D3FE-1443-9CA2-271F1A756A3B}" srcOrd="0" destOrd="0" presId="urn:microsoft.com/office/officeart/2008/layout/LinedList"/>
    <dgm:cxn modelId="{BECBE728-1A2D-4E46-86D9-6B5E10A2E610}" srcId="{B77F88C9-3772-4D68-9F13-2BA1456AF921}" destId="{C7E4D79E-79B1-4964-9ADD-2C7E81AD3FCF}" srcOrd="6" destOrd="0" parTransId="{F9594338-36D9-4B85-A9D3-FEBE9CF4BB14}" sibTransId="{07977544-4F5D-420B-A613-0FA9F459160B}"/>
    <dgm:cxn modelId="{53D748C4-4C27-4487-A9D4-6E6B4548426F}" srcId="{B77F88C9-3772-4D68-9F13-2BA1456AF921}" destId="{56A5FAF2-C0FF-41C2-B742-914D36EC20B5}" srcOrd="7" destOrd="0" parTransId="{099F6DBD-9870-4E1F-9758-DFBBEB38CEAD}" sibTransId="{E75468BC-6333-43D8-A23C-96D35D246865}"/>
    <dgm:cxn modelId="{2B292EB5-1188-4B55-B8B9-71780E86E88F}" srcId="{B77F88C9-3772-4D68-9F13-2BA1456AF921}" destId="{B9C3369C-823D-4DD5-BCF0-C551C5FCE434}" srcOrd="4" destOrd="0" parTransId="{A10FAE99-770F-4395-8732-D2D7ABFDE33D}" sibTransId="{AA60463F-67AB-4ED1-B0B3-946DA92B90B4}"/>
    <dgm:cxn modelId="{FBA98146-02C0-D547-943E-A306B3FC59F9}" type="presOf" srcId="{79C6BB5C-B2BB-4A4A-961E-45E38B3AFDED}" destId="{CB982963-8391-6D45-A311-D613DB8707C2}" srcOrd="0" destOrd="0" presId="urn:microsoft.com/office/officeart/2008/layout/LinedList"/>
    <dgm:cxn modelId="{5A2A4205-28FD-B543-9A98-B75C21AE9CEC}" type="presOf" srcId="{0EA393B2-680F-487E-B037-7996B80259E4}" destId="{55410525-48F9-1841-8F17-9A02B3767A3C}" srcOrd="0" destOrd="0" presId="urn:microsoft.com/office/officeart/2008/layout/LinedList"/>
    <dgm:cxn modelId="{53A5A6D8-7DB7-4E05-8C86-46BFF0F89F07}" srcId="{B77F88C9-3772-4D68-9F13-2BA1456AF921}" destId="{EBED785E-7594-4837-9CD4-E2BBBDCA5B0F}" srcOrd="0" destOrd="0" parTransId="{151BB949-2F12-42E5-87E2-2D60F3B84A94}" sibTransId="{597B0930-7207-4CDE-8EA9-D2A886B93B0D}"/>
    <dgm:cxn modelId="{2ACC76D9-CD53-47F3-B101-FEC3B4BE08D5}" srcId="{B77F88C9-3772-4D68-9F13-2BA1456AF921}" destId="{3B0D66CA-C040-4A0A-8FBA-32A4BA8CC151}" srcOrd="8" destOrd="0" parTransId="{2388D42D-A155-49D3-B776-586D428BF458}" sibTransId="{657C10D6-958A-4D9C-BB90-E0632709DDC7}"/>
    <dgm:cxn modelId="{CA685913-E0DF-A740-93C7-F03AA39D673C}" type="presOf" srcId="{3221DDAE-8E4B-4FC2-AF71-33B37C19EF6C}" destId="{F0EC6F92-1159-BB49-BA8B-FA5559170FE2}" srcOrd="0" destOrd="0" presId="urn:microsoft.com/office/officeart/2008/layout/LinedList"/>
    <dgm:cxn modelId="{B6C91D86-3144-4EF4-896F-D14320D68485}" srcId="{B77F88C9-3772-4D68-9F13-2BA1456AF921}" destId="{0EA393B2-680F-487E-B037-7996B80259E4}" srcOrd="10" destOrd="0" parTransId="{65A9F90E-4133-4571-8DB9-96BC5CA5ED3D}" sibTransId="{2DBCEEA8-B10C-48BB-AB2A-8CD52B6F353D}"/>
    <dgm:cxn modelId="{7C812C9E-73A6-C645-9880-8B6187C67A52}" type="presOf" srcId="{98E72B07-404C-44BE-8E1D-83FBC6D739C0}" destId="{3849F9A1-F036-AC4F-86F8-874277E0103F}" srcOrd="0" destOrd="0" presId="urn:microsoft.com/office/officeart/2008/layout/LinedList"/>
    <dgm:cxn modelId="{5B8B74E5-B3E0-4ED6-99B7-21113C4524A1}" srcId="{B77F88C9-3772-4D68-9F13-2BA1456AF921}" destId="{79C6BB5C-B2BB-4A4A-961E-45E38B3AFDED}" srcOrd="1" destOrd="0" parTransId="{224FACA8-6E8D-4528-A946-08A9A43E2C5A}" sibTransId="{28364C0E-4E04-4228-9507-A673EBB544F8}"/>
    <dgm:cxn modelId="{050CE681-91B8-184B-8541-30734CDEFEA1}" type="presOf" srcId="{C7E4D79E-79B1-4964-9ADD-2C7E81AD3FCF}" destId="{7A98BCD2-8ADE-504A-9AF5-F6B47BFD8175}" srcOrd="0" destOrd="0" presId="urn:microsoft.com/office/officeart/2008/layout/LinedList"/>
    <dgm:cxn modelId="{2D8E549B-60FB-6343-B5D9-2021FFE93EAE}" type="presOf" srcId="{3B0D66CA-C040-4A0A-8FBA-32A4BA8CC151}" destId="{51369399-8BFB-6D41-A15E-3D5716B42DC5}" srcOrd="0" destOrd="0" presId="urn:microsoft.com/office/officeart/2008/layout/LinedList"/>
    <dgm:cxn modelId="{270A7E9F-D99B-3946-9F00-CFAF0A53AA08}" type="presOf" srcId="{3A08CB1C-660A-46D7-89CC-EBEC2F8D356A}" destId="{D922C8C2-0115-7741-8C45-08BE7373F285}" srcOrd="0" destOrd="0" presId="urn:microsoft.com/office/officeart/2008/layout/LinedList"/>
    <dgm:cxn modelId="{D9F48417-763B-4EB2-82CB-233736B6734E}" srcId="{B77F88C9-3772-4D68-9F13-2BA1456AF921}" destId="{3A08CB1C-660A-46D7-89CC-EBEC2F8D356A}" srcOrd="9" destOrd="0" parTransId="{B90231C7-830F-48ED-A900-2B3FCFEC7641}" sibTransId="{3D5F768B-C8ED-41B1-A543-7F4FB91D4D16}"/>
    <dgm:cxn modelId="{5E4CFAB0-5936-A142-A659-C1983EA6A088}" type="presOf" srcId="{EBED785E-7594-4837-9CD4-E2BBBDCA5B0F}" destId="{12E39AF3-F45C-074C-A440-802F44D3849A}" srcOrd="0" destOrd="0" presId="urn:microsoft.com/office/officeart/2008/layout/LinedList"/>
    <dgm:cxn modelId="{B4DFAA69-1A21-44C8-9C95-2EDF1E5FD328}" srcId="{B77F88C9-3772-4D68-9F13-2BA1456AF921}" destId="{3221DDAE-8E4B-4FC2-AF71-33B37C19EF6C}" srcOrd="5" destOrd="0" parTransId="{8CB51448-8BA8-4261-8181-C5610F8850C6}" sibTransId="{40E73139-6838-4A29-BB9E-50EFE908D4D2}"/>
    <dgm:cxn modelId="{42DB123F-2398-1F43-B845-536CE24BA267}" type="presOf" srcId="{B9C3369C-823D-4DD5-BCF0-C551C5FCE434}" destId="{CC2286A6-B1F0-094B-B6D1-A1BCF07ADB3E}" srcOrd="0" destOrd="0" presId="urn:microsoft.com/office/officeart/2008/layout/LinedList"/>
    <dgm:cxn modelId="{B73F16DD-3A71-314E-BB48-CDD80A81A585}" type="presParOf" srcId="{2ABC24D7-758B-1244-8606-C369D6768C6E}" destId="{BADB7E29-52A7-EE47-AE35-B149AD29B250}" srcOrd="0" destOrd="0" presId="urn:microsoft.com/office/officeart/2008/layout/LinedList"/>
    <dgm:cxn modelId="{895C75B6-A600-BE4C-A1A5-03A7F6027D63}" type="presParOf" srcId="{2ABC24D7-758B-1244-8606-C369D6768C6E}" destId="{A1C92FAB-7E13-3E45-B82F-497A4A95828E}" srcOrd="1" destOrd="0" presId="urn:microsoft.com/office/officeart/2008/layout/LinedList"/>
    <dgm:cxn modelId="{A589FEF1-12D1-744B-8941-3EA5FBFBD481}" type="presParOf" srcId="{A1C92FAB-7E13-3E45-B82F-497A4A95828E}" destId="{12E39AF3-F45C-074C-A440-802F44D3849A}" srcOrd="0" destOrd="0" presId="urn:microsoft.com/office/officeart/2008/layout/LinedList"/>
    <dgm:cxn modelId="{4973D3F3-02D8-654C-B3E0-1E80A09CD0A4}" type="presParOf" srcId="{A1C92FAB-7E13-3E45-B82F-497A4A95828E}" destId="{037F4596-181E-D142-87AC-8AB9EEE0DCAD}" srcOrd="1" destOrd="0" presId="urn:microsoft.com/office/officeart/2008/layout/LinedList"/>
    <dgm:cxn modelId="{41E4A656-12A9-BE47-A1B7-66F2D702B82E}" type="presParOf" srcId="{2ABC24D7-758B-1244-8606-C369D6768C6E}" destId="{1038F3D5-F865-9046-B05A-9CD67BB273F4}" srcOrd="2" destOrd="0" presId="urn:microsoft.com/office/officeart/2008/layout/LinedList"/>
    <dgm:cxn modelId="{49FE5288-B991-5249-A4FD-92F4749B22E7}" type="presParOf" srcId="{2ABC24D7-758B-1244-8606-C369D6768C6E}" destId="{2DFFB6C7-B9E9-7442-9628-FCA2BCC9EBC2}" srcOrd="3" destOrd="0" presId="urn:microsoft.com/office/officeart/2008/layout/LinedList"/>
    <dgm:cxn modelId="{A2684EA0-DA03-B843-90E7-C2C56C37329E}" type="presParOf" srcId="{2DFFB6C7-B9E9-7442-9628-FCA2BCC9EBC2}" destId="{CB982963-8391-6D45-A311-D613DB8707C2}" srcOrd="0" destOrd="0" presId="urn:microsoft.com/office/officeart/2008/layout/LinedList"/>
    <dgm:cxn modelId="{1ACDAD8A-7D22-5945-8F7D-924FB59DCCD2}" type="presParOf" srcId="{2DFFB6C7-B9E9-7442-9628-FCA2BCC9EBC2}" destId="{F5222857-5759-9940-8593-6043477BA3E7}" srcOrd="1" destOrd="0" presId="urn:microsoft.com/office/officeart/2008/layout/LinedList"/>
    <dgm:cxn modelId="{9D761B35-CB7D-FF4C-B3CF-112E570F462D}" type="presParOf" srcId="{2ABC24D7-758B-1244-8606-C369D6768C6E}" destId="{D6605E8C-83A2-C244-952B-F57C487939A8}" srcOrd="4" destOrd="0" presId="urn:microsoft.com/office/officeart/2008/layout/LinedList"/>
    <dgm:cxn modelId="{5CF4EC95-6F2C-8B4A-AF94-8CCB235BBD1C}" type="presParOf" srcId="{2ABC24D7-758B-1244-8606-C369D6768C6E}" destId="{4FBFBB3F-368A-CE4E-83A8-25F4417CF4A9}" srcOrd="5" destOrd="0" presId="urn:microsoft.com/office/officeart/2008/layout/LinedList"/>
    <dgm:cxn modelId="{6F196B6D-ABAA-BD4D-BA22-72E95A3A6A42}" type="presParOf" srcId="{4FBFBB3F-368A-CE4E-83A8-25F4417CF4A9}" destId="{CC70350C-D3FE-1443-9CA2-271F1A756A3B}" srcOrd="0" destOrd="0" presId="urn:microsoft.com/office/officeart/2008/layout/LinedList"/>
    <dgm:cxn modelId="{394DCDF6-B291-8247-BE17-099EE4786247}" type="presParOf" srcId="{4FBFBB3F-368A-CE4E-83A8-25F4417CF4A9}" destId="{C97E47DD-4826-3541-BA6D-020942B61572}" srcOrd="1" destOrd="0" presId="urn:microsoft.com/office/officeart/2008/layout/LinedList"/>
    <dgm:cxn modelId="{56C391C0-1E62-114E-9724-3E87A2BA7324}" type="presParOf" srcId="{2ABC24D7-758B-1244-8606-C369D6768C6E}" destId="{8F6A4868-8344-B54F-9898-935F7600C61C}" srcOrd="6" destOrd="0" presId="urn:microsoft.com/office/officeart/2008/layout/LinedList"/>
    <dgm:cxn modelId="{304F50BE-8D25-E549-8480-B334528894BD}" type="presParOf" srcId="{2ABC24D7-758B-1244-8606-C369D6768C6E}" destId="{4B7CFB9A-2978-DA4D-BFD1-37A84BA72F70}" srcOrd="7" destOrd="0" presId="urn:microsoft.com/office/officeart/2008/layout/LinedList"/>
    <dgm:cxn modelId="{2A403AEA-B488-2A4B-97DE-8DDC62E801B6}" type="presParOf" srcId="{4B7CFB9A-2978-DA4D-BFD1-37A84BA72F70}" destId="{3849F9A1-F036-AC4F-86F8-874277E0103F}" srcOrd="0" destOrd="0" presId="urn:microsoft.com/office/officeart/2008/layout/LinedList"/>
    <dgm:cxn modelId="{D70F6162-B3C5-F74B-8BE7-9E83EDFB9818}" type="presParOf" srcId="{4B7CFB9A-2978-DA4D-BFD1-37A84BA72F70}" destId="{82FDDB63-5C8E-CC45-AA56-E761923931F3}" srcOrd="1" destOrd="0" presId="urn:microsoft.com/office/officeart/2008/layout/LinedList"/>
    <dgm:cxn modelId="{751813C0-C74A-EB4F-8829-AABCFF0C25F2}" type="presParOf" srcId="{2ABC24D7-758B-1244-8606-C369D6768C6E}" destId="{C0975B51-EF92-8143-B5D0-50CBC23E6485}" srcOrd="8" destOrd="0" presId="urn:microsoft.com/office/officeart/2008/layout/LinedList"/>
    <dgm:cxn modelId="{08E50B71-FE91-884C-A459-A979AA13878C}" type="presParOf" srcId="{2ABC24D7-758B-1244-8606-C369D6768C6E}" destId="{69E3E18D-C25D-ED4D-94F4-E56F6D5FB634}" srcOrd="9" destOrd="0" presId="urn:microsoft.com/office/officeart/2008/layout/LinedList"/>
    <dgm:cxn modelId="{C950205E-A2F5-C748-8B44-50D52491A9F8}" type="presParOf" srcId="{69E3E18D-C25D-ED4D-94F4-E56F6D5FB634}" destId="{CC2286A6-B1F0-094B-B6D1-A1BCF07ADB3E}" srcOrd="0" destOrd="0" presId="urn:microsoft.com/office/officeart/2008/layout/LinedList"/>
    <dgm:cxn modelId="{C873B7CB-A1EA-7E4B-AC7A-3C20502914A9}" type="presParOf" srcId="{69E3E18D-C25D-ED4D-94F4-E56F6D5FB634}" destId="{C75191D6-1252-1D44-A522-8EDA5CDA7B36}" srcOrd="1" destOrd="0" presId="urn:microsoft.com/office/officeart/2008/layout/LinedList"/>
    <dgm:cxn modelId="{15010508-C7C2-014A-9F95-71139244773E}" type="presParOf" srcId="{2ABC24D7-758B-1244-8606-C369D6768C6E}" destId="{F37D2656-00B4-2449-B36D-3A60D1D58877}" srcOrd="10" destOrd="0" presId="urn:microsoft.com/office/officeart/2008/layout/LinedList"/>
    <dgm:cxn modelId="{57F446CB-67DC-5846-9D4D-9C49EBD893FE}" type="presParOf" srcId="{2ABC24D7-758B-1244-8606-C369D6768C6E}" destId="{E0A155C5-107C-2C4D-BC91-C5A77188649D}" srcOrd="11" destOrd="0" presId="urn:microsoft.com/office/officeart/2008/layout/LinedList"/>
    <dgm:cxn modelId="{9A1EEA26-E1E0-9743-BD6F-4BCC257D7E5F}" type="presParOf" srcId="{E0A155C5-107C-2C4D-BC91-C5A77188649D}" destId="{F0EC6F92-1159-BB49-BA8B-FA5559170FE2}" srcOrd="0" destOrd="0" presId="urn:microsoft.com/office/officeart/2008/layout/LinedList"/>
    <dgm:cxn modelId="{E05DBDD1-D4CF-7D4F-8BF9-51DF43407600}" type="presParOf" srcId="{E0A155C5-107C-2C4D-BC91-C5A77188649D}" destId="{6F0FB4B5-4F17-1842-AC92-EEF93D3AA70A}" srcOrd="1" destOrd="0" presId="urn:microsoft.com/office/officeart/2008/layout/LinedList"/>
    <dgm:cxn modelId="{9A13EC59-1EFF-BD4B-A890-1FB84837F820}" type="presParOf" srcId="{2ABC24D7-758B-1244-8606-C369D6768C6E}" destId="{9654706F-364E-6048-9C87-76B32EAA84C8}" srcOrd="12" destOrd="0" presId="urn:microsoft.com/office/officeart/2008/layout/LinedList"/>
    <dgm:cxn modelId="{82AC5146-C61A-4A4E-9119-D2701CC9528C}" type="presParOf" srcId="{2ABC24D7-758B-1244-8606-C369D6768C6E}" destId="{787D6252-9229-3746-97CF-A070E5E3193F}" srcOrd="13" destOrd="0" presId="urn:microsoft.com/office/officeart/2008/layout/LinedList"/>
    <dgm:cxn modelId="{F920B2D5-2F17-6C4C-AD90-53D12687B260}" type="presParOf" srcId="{787D6252-9229-3746-97CF-A070E5E3193F}" destId="{7A98BCD2-8ADE-504A-9AF5-F6B47BFD8175}" srcOrd="0" destOrd="0" presId="urn:microsoft.com/office/officeart/2008/layout/LinedList"/>
    <dgm:cxn modelId="{19FD2D52-3F99-5B47-943B-E9BDB5AC9F9A}" type="presParOf" srcId="{787D6252-9229-3746-97CF-A070E5E3193F}" destId="{AE2FA6BF-7B22-E444-AAF0-F655378EE7E5}" srcOrd="1" destOrd="0" presId="urn:microsoft.com/office/officeart/2008/layout/LinedList"/>
    <dgm:cxn modelId="{C85633B8-FA7F-7445-83B7-E0743C41075A}" type="presParOf" srcId="{2ABC24D7-758B-1244-8606-C369D6768C6E}" destId="{0E299C20-8341-4741-A4F5-758A3394FC2F}" srcOrd="14" destOrd="0" presId="urn:microsoft.com/office/officeart/2008/layout/LinedList"/>
    <dgm:cxn modelId="{E4155E03-901D-3740-9B50-8BA4639699F3}" type="presParOf" srcId="{2ABC24D7-758B-1244-8606-C369D6768C6E}" destId="{E8FD1204-05CF-E047-A08D-C3803C484E1A}" srcOrd="15" destOrd="0" presId="urn:microsoft.com/office/officeart/2008/layout/LinedList"/>
    <dgm:cxn modelId="{BCB4471B-20B1-F548-AF4A-5C0FCADA29CB}" type="presParOf" srcId="{E8FD1204-05CF-E047-A08D-C3803C484E1A}" destId="{C32DB200-F0F4-2E49-9EC1-33830B0A7431}" srcOrd="0" destOrd="0" presId="urn:microsoft.com/office/officeart/2008/layout/LinedList"/>
    <dgm:cxn modelId="{AD089A7A-4350-534B-925E-5E90BE268C5C}" type="presParOf" srcId="{E8FD1204-05CF-E047-A08D-C3803C484E1A}" destId="{7D91E323-F6C0-BC4E-9C10-AD177D865A80}" srcOrd="1" destOrd="0" presId="urn:microsoft.com/office/officeart/2008/layout/LinedList"/>
    <dgm:cxn modelId="{F413783F-9922-0B4C-B99F-024FB569244B}" type="presParOf" srcId="{2ABC24D7-758B-1244-8606-C369D6768C6E}" destId="{82964C54-B004-C14A-9CBD-AB13E6E6A5B0}" srcOrd="16" destOrd="0" presId="urn:microsoft.com/office/officeart/2008/layout/LinedList"/>
    <dgm:cxn modelId="{1548185F-5767-D84E-8C70-56DB5072D0EF}" type="presParOf" srcId="{2ABC24D7-758B-1244-8606-C369D6768C6E}" destId="{674FEC8F-8868-E44E-86DF-F8ED06CCD322}" srcOrd="17" destOrd="0" presId="urn:microsoft.com/office/officeart/2008/layout/LinedList"/>
    <dgm:cxn modelId="{591C295E-C13C-EF43-A1F1-AD6BEFEC49EC}" type="presParOf" srcId="{674FEC8F-8868-E44E-86DF-F8ED06CCD322}" destId="{51369399-8BFB-6D41-A15E-3D5716B42DC5}" srcOrd="0" destOrd="0" presId="urn:microsoft.com/office/officeart/2008/layout/LinedList"/>
    <dgm:cxn modelId="{613C2032-1C5F-4F46-AF77-EDA2C0AA62E7}" type="presParOf" srcId="{674FEC8F-8868-E44E-86DF-F8ED06CCD322}" destId="{EF5295BD-1FEB-164E-828A-B8772E41B49E}" srcOrd="1" destOrd="0" presId="urn:microsoft.com/office/officeart/2008/layout/LinedList"/>
    <dgm:cxn modelId="{D01AB11A-60B6-2047-8014-30AB74198614}" type="presParOf" srcId="{2ABC24D7-758B-1244-8606-C369D6768C6E}" destId="{3E0AFAF5-E156-D74B-9406-0A9E2446E202}" srcOrd="18" destOrd="0" presId="urn:microsoft.com/office/officeart/2008/layout/LinedList"/>
    <dgm:cxn modelId="{CFA11097-7760-6245-943B-91962C61C700}" type="presParOf" srcId="{2ABC24D7-758B-1244-8606-C369D6768C6E}" destId="{2A0DA2A4-A76E-8B41-BB13-B08D3AFEF1E4}" srcOrd="19" destOrd="0" presId="urn:microsoft.com/office/officeart/2008/layout/LinedList"/>
    <dgm:cxn modelId="{854E6FFD-6050-244F-896F-F6135F75066C}" type="presParOf" srcId="{2A0DA2A4-A76E-8B41-BB13-B08D3AFEF1E4}" destId="{D922C8C2-0115-7741-8C45-08BE7373F285}" srcOrd="0" destOrd="0" presId="urn:microsoft.com/office/officeart/2008/layout/LinedList"/>
    <dgm:cxn modelId="{329A8D8D-6B46-B249-A35D-E05FA3A63D13}" type="presParOf" srcId="{2A0DA2A4-A76E-8B41-BB13-B08D3AFEF1E4}" destId="{31223ED9-8EDE-134D-A59D-DBE60B82CE24}" srcOrd="1" destOrd="0" presId="urn:microsoft.com/office/officeart/2008/layout/LinedList"/>
    <dgm:cxn modelId="{D8645728-B9F8-0241-B958-C655BDAB27BC}" type="presParOf" srcId="{2ABC24D7-758B-1244-8606-C369D6768C6E}" destId="{3E33D78D-02D2-784D-A434-FC149F24306B}" srcOrd="20" destOrd="0" presId="urn:microsoft.com/office/officeart/2008/layout/LinedList"/>
    <dgm:cxn modelId="{37DEAA50-59C0-9446-8CF1-F9E1B6B8F962}" type="presParOf" srcId="{2ABC24D7-758B-1244-8606-C369D6768C6E}" destId="{BE5E1B8E-69EE-AD4E-9EEB-167FE706FEA3}" srcOrd="21" destOrd="0" presId="urn:microsoft.com/office/officeart/2008/layout/LinedList"/>
    <dgm:cxn modelId="{F07E95D8-303A-B249-83D3-405BB3E6E6C8}" type="presParOf" srcId="{BE5E1B8E-69EE-AD4E-9EEB-167FE706FEA3}" destId="{55410525-48F9-1841-8F17-9A02B3767A3C}" srcOrd="0" destOrd="0" presId="urn:microsoft.com/office/officeart/2008/layout/LinedList"/>
    <dgm:cxn modelId="{F563D1E6-7BC1-204A-9A6C-D30A7163D949}" type="presParOf" srcId="{BE5E1B8E-69EE-AD4E-9EEB-167FE706FEA3}" destId="{B37A0021-575A-2044-B851-33A85B41AC8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C0CB0C-5A50-420C-927B-7DD628CBDB1C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A2FF77B-E26C-4BC0-BE90-F07B21525486}">
      <dgm:prSet/>
      <dgm:spPr/>
      <dgm:t>
        <a:bodyPr/>
        <a:lstStyle/>
        <a:p>
          <a:r>
            <a:rPr lang="en-CA"/>
            <a:t>Genes - Family </a:t>
          </a:r>
          <a:r>
            <a:rPr lang="en-CA" dirty="0"/>
            <a:t>history of addiction. Drug addiction is more common in some families and likely involves genetic predisposition. ...</a:t>
          </a:r>
          <a:endParaRPr lang="en-US" dirty="0"/>
        </a:p>
      </dgm:t>
    </dgm:pt>
    <dgm:pt modelId="{CDFCFA08-7EB6-4846-8137-C676D9A42A0F}" type="parTrans" cxnId="{221A302D-B76B-4908-ACE2-39A13A481613}">
      <dgm:prSet/>
      <dgm:spPr/>
      <dgm:t>
        <a:bodyPr/>
        <a:lstStyle/>
        <a:p>
          <a:endParaRPr lang="en-US"/>
        </a:p>
      </dgm:t>
    </dgm:pt>
    <dgm:pt modelId="{82DEDD3C-C21E-4A94-9574-69794CE354F4}" type="sibTrans" cxnId="{221A302D-B76B-4908-ACE2-39A13A481613}">
      <dgm:prSet/>
      <dgm:spPr/>
      <dgm:t>
        <a:bodyPr/>
        <a:lstStyle/>
        <a:p>
          <a:endParaRPr lang="en-US"/>
        </a:p>
      </dgm:t>
    </dgm:pt>
    <dgm:pt modelId="{7699E29A-11C7-4A8D-809D-53685C10B1DE}">
      <dgm:prSet/>
      <dgm:spPr/>
      <dgm:t>
        <a:bodyPr/>
        <a:lstStyle/>
        <a:p>
          <a:r>
            <a:rPr lang="en-CA"/>
            <a:t>Mental health disorder. ...</a:t>
          </a:r>
          <a:endParaRPr lang="en-US"/>
        </a:p>
      </dgm:t>
    </dgm:pt>
    <dgm:pt modelId="{9522A867-3E09-4093-A69E-FC984EA5558F}" type="parTrans" cxnId="{1684CF09-F054-4D35-8DE1-3250271C49F4}">
      <dgm:prSet/>
      <dgm:spPr/>
      <dgm:t>
        <a:bodyPr/>
        <a:lstStyle/>
        <a:p>
          <a:endParaRPr lang="en-US"/>
        </a:p>
      </dgm:t>
    </dgm:pt>
    <dgm:pt modelId="{9C8C03A3-9090-4F95-BF43-4498C4185910}" type="sibTrans" cxnId="{1684CF09-F054-4D35-8DE1-3250271C49F4}">
      <dgm:prSet/>
      <dgm:spPr/>
      <dgm:t>
        <a:bodyPr/>
        <a:lstStyle/>
        <a:p>
          <a:endParaRPr lang="en-US"/>
        </a:p>
      </dgm:t>
    </dgm:pt>
    <dgm:pt modelId="{8175D718-9805-4710-9136-D3A782F65BBC}">
      <dgm:prSet/>
      <dgm:spPr/>
      <dgm:t>
        <a:bodyPr/>
        <a:lstStyle/>
        <a:p>
          <a:r>
            <a:rPr lang="en-CA" dirty="0"/>
            <a:t>Peer pressure. ...</a:t>
          </a:r>
          <a:endParaRPr lang="en-US" dirty="0"/>
        </a:p>
      </dgm:t>
    </dgm:pt>
    <dgm:pt modelId="{E739BB78-1906-4E3A-A3FE-055B7F478DD9}" type="parTrans" cxnId="{52FECEF5-91A8-4CB8-B553-1DCA1C882344}">
      <dgm:prSet/>
      <dgm:spPr/>
      <dgm:t>
        <a:bodyPr/>
        <a:lstStyle/>
        <a:p>
          <a:endParaRPr lang="en-US"/>
        </a:p>
      </dgm:t>
    </dgm:pt>
    <dgm:pt modelId="{C47F00C9-9B03-4B4F-A45C-A3E909470F84}" type="sibTrans" cxnId="{52FECEF5-91A8-4CB8-B553-1DCA1C882344}">
      <dgm:prSet/>
      <dgm:spPr/>
      <dgm:t>
        <a:bodyPr/>
        <a:lstStyle/>
        <a:p>
          <a:endParaRPr lang="en-US"/>
        </a:p>
      </dgm:t>
    </dgm:pt>
    <dgm:pt modelId="{F6C19AEE-30AB-4C38-9461-87DCFF2AD8A1}">
      <dgm:prSet/>
      <dgm:spPr/>
      <dgm:t>
        <a:bodyPr/>
        <a:lstStyle/>
        <a:p>
          <a:r>
            <a:rPr lang="en-CA"/>
            <a:t>Lack of family involvement. ...</a:t>
          </a:r>
          <a:endParaRPr lang="en-US"/>
        </a:p>
      </dgm:t>
    </dgm:pt>
    <dgm:pt modelId="{41CA2D47-E65A-4DF4-9E8A-6A004380F989}" type="parTrans" cxnId="{4919D899-C51A-44D2-B5E1-18A559405952}">
      <dgm:prSet/>
      <dgm:spPr/>
      <dgm:t>
        <a:bodyPr/>
        <a:lstStyle/>
        <a:p>
          <a:endParaRPr lang="en-US"/>
        </a:p>
      </dgm:t>
    </dgm:pt>
    <dgm:pt modelId="{BD7805CD-9138-4D99-93E6-1FC6F1059FB2}" type="sibTrans" cxnId="{4919D899-C51A-44D2-B5E1-18A559405952}">
      <dgm:prSet/>
      <dgm:spPr/>
      <dgm:t>
        <a:bodyPr/>
        <a:lstStyle/>
        <a:p>
          <a:endParaRPr lang="en-US"/>
        </a:p>
      </dgm:t>
    </dgm:pt>
    <dgm:pt modelId="{8689C90E-1B91-41A2-89BC-9E15787376E5}">
      <dgm:prSet/>
      <dgm:spPr/>
      <dgm:t>
        <a:bodyPr/>
        <a:lstStyle/>
        <a:p>
          <a:r>
            <a:rPr lang="en-CA" dirty="0"/>
            <a:t>Developmental </a:t>
          </a:r>
          <a:r>
            <a:rPr lang="en-CA" dirty="0" smtClean="0"/>
            <a:t>stage</a:t>
          </a:r>
          <a:r>
            <a:rPr lang="en-CA" dirty="0"/>
            <a:t>...</a:t>
          </a:r>
          <a:endParaRPr lang="en-US" dirty="0"/>
        </a:p>
      </dgm:t>
    </dgm:pt>
    <dgm:pt modelId="{8BD44589-1D62-403E-8BBD-ABD3AF80ADD0}" type="parTrans" cxnId="{5BC9A3C2-7FF3-4E41-AFD9-CCFBBF0934AB}">
      <dgm:prSet/>
      <dgm:spPr/>
      <dgm:t>
        <a:bodyPr/>
        <a:lstStyle/>
        <a:p>
          <a:endParaRPr lang="en-US"/>
        </a:p>
      </dgm:t>
    </dgm:pt>
    <dgm:pt modelId="{EE97145D-306D-4F69-97B2-0181E424617C}" type="sibTrans" cxnId="{5BC9A3C2-7FF3-4E41-AFD9-CCFBBF0934AB}">
      <dgm:prSet/>
      <dgm:spPr/>
      <dgm:t>
        <a:bodyPr/>
        <a:lstStyle/>
        <a:p>
          <a:endParaRPr lang="en-US"/>
        </a:p>
      </dgm:t>
    </dgm:pt>
    <dgm:pt modelId="{69D45794-CEB0-4A02-9F6B-260F2CF1B6AE}">
      <dgm:prSet/>
      <dgm:spPr/>
      <dgm:t>
        <a:bodyPr/>
        <a:lstStyle/>
        <a:p>
          <a:r>
            <a:rPr lang="en-CA" dirty="0"/>
            <a:t>Taking a highly addictive </a:t>
          </a:r>
          <a:r>
            <a:rPr lang="en-CA" dirty="0" smtClean="0"/>
            <a:t>drug</a:t>
          </a:r>
          <a:endParaRPr lang="en-US" dirty="0"/>
        </a:p>
      </dgm:t>
    </dgm:pt>
    <dgm:pt modelId="{F3FC4B31-265A-48CB-B4C0-432D139D8AC6}" type="parTrans" cxnId="{1471731F-474B-4570-9F62-333DD41432AE}">
      <dgm:prSet/>
      <dgm:spPr/>
      <dgm:t>
        <a:bodyPr/>
        <a:lstStyle/>
        <a:p>
          <a:endParaRPr lang="en-US"/>
        </a:p>
      </dgm:t>
    </dgm:pt>
    <dgm:pt modelId="{F4DECB92-7C8B-40ED-9A13-46FD5DCFE1DE}" type="sibTrans" cxnId="{1471731F-474B-4570-9F62-333DD41432AE}">
      <dgm:prSet/>
      <dgm:spPr/>
      <dgm:t>
        <a:bodyPr/>
        <a:lstStyle/>
        <a:p>
          <a:endParaRPr lang="en-US"/>
        </a:p>
      </dgm:t>
    </dgm:pt>
    <dgm:pt modelId="{079A0E6E-D4D9-4B83-A730-BE4E37F9B384}">
      <dgm:prSet/>
      <dgm:spPr/>
      <dgm:t>
        <a:bodyPr/>
        <a:lstStyle/>
        <a:p>
          <a:r>
            <a:rPr lang="en-CA" dirty="0"/>
            <a:t>Prescription medication pain</a:t>
          </a:r>
          <a:endParaRPr lang="en-US" dirty="0"/>
        </a:p>
      </dgm:t>
    </dgm:pt>
    <dgm:pt modelId="{1F683DBC-A738-4A64-96B3-C6540C9CF107}" type="parTrans" cxnId="{9598ABD6-4A7F-452F-B9A9-1F12AE6590E1}">
      <dgm:prSet/>
      <dgm:spPr/>
      <dgm:t>
        <a:bodyPr/>
        <a:lstStyle/>
        <a:p>
          <a:endParaRPr lang="en-US"/>
        </a:p>
      </dgm:t>
    </dgm:pt>
    <dgm:pt modelId="{17F0F8A6-B152-47A5-ABE9-026B724E6475}" type="sibTrans" cxnId="{9598ABD6-4A7F-452F-B9A9-1F12AE6590E1}">
      <dgm:prSet/>
      <dgm:spPr/>
      <dgm:t>
        <a:bodyPr/>
        <a:lstStyle/>
        <a:p>
          <a:endParaRPr lang="en-US"/>
        </a:p>
      </dgm:t>
    </dgm:pt>
    <dgm:pt modelId="{D69E454E-B19B-A84F-B8BB-67077A1EA8D9}">
      <dgm:prSet/>
      <dgm:spPr/>
      <dgm:t>
        <a:bodyPr/>
        <a:lstStyle/>
        <a:p>
          <a:r>
            <a:rPr lang="en-CA" dirty="0"/>
            <a:t>Early use. ...</a:t>
          </a:r>
          <a:endParaRPr lang="en-US" dirty="0"/>
        </a:p>
      </dgm:t>
    </dgm:pt>
    <dgm:pt modelId="{53502BB9-B525-B947-AC63-23823DEAD572}" type="parTrans" cxnId="{532F260E-33A8-1849-8992-ADE3126F340A}">
      <dgm:prSet/>
      <dgm:spPr/>
      <dgm:t>
        <a:bodyPr/>
        <a:lstStyle/>
        <a:p>
          <a:endParaRPr lang="en-US"/>
        </a:p>
      </dgm:t>
    </dgm:pt>
    <dgm:pt modelId="{E1BB6AB2-105B-EA4B-BB76-B6E8AEE045E2}" type="sibTrans" cxnId="{532F260E-33A8-1849-8992-ADE3126F340A}">
      <dgm:prSet/>
      <dgm:spPr/>
      <dgm:t>
        <a:bodyPr/>
        <a:lstStyle/>
        <a:p>
          <a:endParaRPr lang="en-US"/>
        </a:p>
      </dgm:t>
    </dgm:pt>
    <dgm:pt modelId="{C47C91BD-F1DC-F842-8D54-24DD77A8315E}">
      <dgm:prSet/>
      <dgm:spPr/>
      <dgm:t>
        <a:bodyPr/>
        <a:lstStyle/>
        <a:p>
          <a:r>
            <a:rPr lang="en-US" dirty="0"/>
            <a:t>Stress</a:t>
          </a:r>
        </a:p>
      </dgm:t>
    </dgm:pt>
    <dgm:pt modelId="{8522A561-D6C7-0F40-BBF1-6EFD759804BA}" type="parTrans" cxnId="{77221C36-846B-1149-A69A-D7C54A4317E8}">
      <dgm:prSet/>
      <dgm:spPr/>
      <dgm:t>
        <a:bodyPr/>
        <a:lstStyle/>
        <a:p>
          <a:endParaRPr lang="en-US"/>
        </a:p>
      </dgm:t>
    </dgm:pt>
    <dgm:pt modelId="{5594961A-ACC4-9C42-BA2C-70483DC37D2B}" type="sibTrans" cxnId="{77221C36-846B-1149-A69A-D7C54A4317E8}">
      <dgm:prSet/>
      <dgm:spPr/>
      <dgm:t>
        <a:bodyPr/>
        <a:lstStyle/>
        <a:p>
          <a:endParaRPr lang="en-US"/>
        </a:p>
      </dgm:t>
    </dgm:pt>
    <dgm:pt modelId="{6FF38FF7-9959-2B40-8356-A35E8D04212A}">
      <dgm:prSet/>
      <dgm:spPr/>
      <dgm:t>
        <a:bodyPr/>
        <a:lstStyle/>
        <a:p>
          <a:r>
            <a:rPr lang="en-US" dirty="0"/>
            <a:t>Metabolism</a:t>
          </a:r>
        </a:p>
      </dgm:t>
    </dgm:pt>
    <dgm:pt modelId="{3408544C-1AD0-154F-ACB8-3C137E5F780B}" type="parTrans" cxnId="{CDB3754F-0C58-D145-96CD-1226A8298855}">
      <dgm:prSet/>
      <dgm:spPr/>
      <dgm:t>
        <a:bodyPr/>
        <a:lstStyle/>
        <a:p>
          <a:endParaRPr lang="en-US"/>
        </a:p>
      </dgm:t>
    </dgm:pt>
    <dgm:pt modelId="{B891C5B8-CE3C-1B4D-8327-F48529F1A610}" type="sibTrans" cxnId="{CDB3754F-0C58-D145-96CD-1226A8298855}">
      <dgm:prSet/>
      <dgm:spPr/>
      <dgm:t>
        <a:bodyPr/>
        <a:lstStyle/>
        <a:p>
          <a:endParaRPr lang="en-US"/>
        </a:p>
      </dgm:t>
    </dgm:pt>
    <dgm:pt modelId="{4861B4F6-6FD6-8147-BC31-4321652A4FC2}" type="pres">
      <dgm:prSet presAssocID="{7CC0CB0C-5A50-420C-927B-7DD628CBDB1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3F1E577-02A3-B44C-8753-FD441FC741F8}" type="pres">
      <dgm:prSet presAssocID="{DA2FF77B-E26C-4BC0-BE90-F07B21525486}" presName="thickLine" presStyleLbl="alignNode1" presStyleIdx="0" presStyleCnt="10"/>
      <dgm:spPr/>
    </dgm:pt>
    <dgm:pt modelId="{D7C44FAD-5763-6849-BE9F-D9A36ED75847}" type="pres">
      <dgm:prSet presAssocID="{DA2FF77B-E26C-4BC0-BE90-F07B21525486}" presName="horz1" presStyleCnt="0"/>
      <dgm:spPr/>
    </dgm:pt>
    <dgm:pt modelId="{59CDA9CE-14C6-6E4B-ADD7-0E851F049562}" type="pres">
      <dgm:prSet presAssocID="{DA2FF77B-E26C-4BC0-BE90-F07B21525486}" presName="tx1" presStyleLbl="revTx" presStyleIdx="0" presStyleCnt="10"/>
      <dgm:spPr/>
      <dgm:t>
        <a:bodyPr/>
        <a:lstStyle/>
        <a:p>
          <a:endParaRPr lang="en-US"/>
        </a:p>
      </dgm:t>
    </dgm:pt>
    <dgm:pt modelId="{98F510BD-BD66-FC4F-9E7C-38D16810CE56}" type="pres">
      <dgm:prSet presAssocID="{DA2FF77B-E26C-4BC0-BE90-F07B21525486}" presName="vert1" presStyleCnt="0"/>
      <dgm:spPr/>
    </dgm:pt>
    <dgm:pt modelId="{64CBD7B8-D0B6-1B4C-9357-7D5616091C81}" type="pres">
      <dgm:prSet presAssocID="{7699E29A-11C7-4A8D-809D-53685C10B1DE}" presName="thickLine" presStyleLbl="alignNode1" presStyleIdx="1" presStyleCnt="10"/>
      <dgm:spPr/>
    </dgm:pt>
    <dgm:pt modelId="{03AF66D3-3689-C043-A910-56B9440AC437}" type="pres">
      <dgm:prSet presAssocID="{7699E29A-11C7-4A8D-809D-53685C10B1DE}" presName="horz1" presStyleCnt="0"/>
      <dgm:spPr/>
    </dgm:pt>
    <dgm:pt modelId="{AF33344B-D740-274E-A632-4C2186492A3A}" type="pres">
      <dgm:prSet presAssocID="{7699E29A-11C7-4A8D-809D-53685C10B1DE}" presName="tx1" presStyleLbl="revTx" presStyleIdx="1" presStyleCnt="10"/>
      <dgm:spPr/>
      <dgm:t>
        <a:bodyPr/>
        <a:lstStyle/>
        <a:p>
          <a:endParaRPr lang="en-US"/>
        </a:p>
      </dgm:t>
    </dgm:pt>
    <dgm:pt modelId="{4E2EF930-D127-0A4F-9EF0-A9B09D194F37}" type="pres">
      <dgm:prSet presAssocID="{7699E29A-11C7-4A8D-809D-53685C10B1DE}" presName="vert1" presStyleCnt="0"/>
      <dgm:spPr/>
    </dgm:pt>
    <dgm:pt modelId="{CF728D7A-C386-414F-A996-07AED2DF3943}" type="pres">
      <dgm:prSet presAssocID="{8175D718-9805-4710-9136-D3A782F65BBC}" presName="thickLine" presStyleLbl="alignNode1" presStyleIdx="2" presStyleCnt="10"/>
      <dgm:spPr/>
    </dgm:pt>
    <dgm:pt modelId="{462B83E0-569B-504C-AEC4-7BCC5D940765}" type="pres">
      <dgm:prSet presAssocID="{8175D718-9805-4710-9136-D3A782F65BBC}" presName="horz1" presStyleCnt="0"/>
      <dgm:spPr/>
    </dgm:pt>
    <dgm:pt modelId="{ABBC082D-F1A9-A04A-9FD6-1876699324E6}" type="pres">
      <dgm:prSet presAssocID="{8175D718-9805-4710-9136-D3A782F65BBC}" presName="tx1" presStyleLbl="revTx" presStyleIdx="2" presStyleCnt="10"/>
      <dgm:spPr/>
      <dgm:t>
        <a:bodyPr/>
        <a:lstStyle/>
        <a:p>
          <a:endParaRPr lang="en-US"/>
        </a:p>
      </dgm:t>
    </dgm:pt>
    <dgm:pt modelId="{2EA0B0FB-7AA8-6F4B-8418-F1653AB53BB0}" type="pres">
      <dgm:prSet presAssocID="{8175D718-9805-4710-9136-D3A782F65BBC}" presName="vert1" presStyleCnt="0"/>
      <dgm:spPr/>
    </dgm:pt>
    <dgm:pt modelId="{50B54B15-3620-344A-B3C1-8CB61385ED05}" type="pres">
      <dgm:prSet presAssocID="{F6C19AEE-30AB-4C38-9461-87DCFF2AD8A1}" presName="thickLine" presStyleLbl="alignNode1" presStyleIdx="3" presStyleCnt="10"/>
      <dgm:spPr/>
    </dgm:pt>
    <dgm:pt modelId="{6197D479-2852-8240-8F4A-F0B80C3DF77C}" type="pres">
      <dgm:prSet presAssocID="{F6C19AEE-30AB-4C38-9461-87DCFF2AD8A1}" presName="horz1" presStyleCnt="0"/>
      <dgm:spPr/>
    </dgm:pt>
    <dgm:pt modelId="{414F8764-51EC-8F46-A76F-243F05AD74A7}" type="pres">
      <dgm:prSet presAssocID="{F6C19AEE-30AB-4C38-9461-87DCFF2AD8A1}" presName="tx1" presStyleLbl="revTx" presStyleIdx="3" presStyleCnt="10"/>
      <dgm:spPr/>
      <dgm:t>
        <a:bodyPr/>
        <a:lstStyle/>
        <a:p>
          <a:endParaRPr lang="en-US"/>
        </a:p>
      </dgm:t>
    </dgm:pt>
    <dgm:pt modelId="{3CFF37EE-E1E9-9B48-B036-F5CF5DB41E32}" type="pres">
      <dgm:prSet presAssocID="{F6C19AEE-30AB-4C38-9461-87DCFF2AD8A1}" presName="vert1" presStyleCnt="0"/>
      <dgm:spPr/>
    </dgm:pt>
    <dgm:pt modelId="{A6E17630-483D-3C4B-AC1A-0F24CF885533}" type="pres">
      <dgm:prSet presAssocID="{8689C90E-1B91-41A2-89BC-9E15787376E5}" presName="thickLine" presStyleLbl="alignNode1" presStyleIdx="4" presStyleCnt="10"/>
      <dgm:spPr/>
    </dgm:pt>
    <dgm:pt modelId="{6F97ABD4-9CD9-1241-9EB4-8022148ED197}" type="pres">
      <dgm:prSet presAssocID="{8689C90E-1B91-41A2-89BC-9E15787376E5}" presName="horz1" presStyleCnt="0"/>
      <dgm:spPr/>
    </dgm:pt>
    <dgm:pt modelId="{D325D3A6-2295-E342-9E04-DD785EF4B098}" type="pres">
      <dgm:prSet presAssocID="{8689C90E-1B91-41A2-89BC-9E15787376E5}" presName="tx1" presStyleLbl="revTx" presStyleIdx="4" presStyleCnt="10"/>
      <dgm:spPr/>
      <dgm:t>
        <a:bodyPr/>
        <a:lstStyle/>
        <a:p>
          <a:endParaRPr lang="en-US"/>
        </a:p>
      </dgm:t>
    </dgm:pt>
    <dgm:pt modelId="{28097061-738E-3547-9355-F324F308898C}" type="pres">
      <dgm:prSet presAssocID="{8689C90E-1B91-41A2-89BC-9E15787376E5}" presName="vert1" presStyleCnt="0"/>
      <dgm:spPr/>
    </dgm:pt>
    <dgm:pt modelId="{A784E720-0E45-1E48-A8C5-4828DBB90341}" type="pres">
      <dgm:prSet presAssocID="{D69E454E-B19B-A84F-B8BB-67077A1EA8D9}" presName="thickLine" presStyleLbl="alignNode1" presStyleIdx="5" presStyleCnt="10"/>
      <dgm:spPr/>
    </dgm:pt>
    <dgm:pt modelId="{F13826E8-C24E-4746-B38A-849DD0D4A11C}" type="pres">
      <dgm:prSet presAssocID="{D69E454E-B19B-A84F-B8BB-67077A1EA8D9}" presName="horz1" presStyleCnt="0"/>
      <dgm:spPr/>
    </dgm:pt>
    <dgm:pt modelId="{FCA43B0F-44ED-594E-9BBB-6DCCDBFFCDB3}" type="pres">
      <dgm:prSet presAssocID="{D69E454E-B19B-A84F-B8BB-67077A1EA8D9}" presName="tx1" presStyleLbl="revTx" presStyleIdx="5" presStyleCnt="10"/>
      <dgm:spPr/>
      <dgm:t>
        <a:bodyPr/>
        <a:lstStyle/>
        <a:p>
          <a:endParaRPr lang="en-US"/>
        </a:p>
      </dgm:t>
    </dgm:pt>
    <dgm:pt modelId="{B3686280-A966-3E4A-B1C7-C5C22BBB36C3}" type="pres">
      <dgm:prSet presAssocID="{D69E454E-B19B-A84F-B8BB-67077A1EA8D9}" presName="vert1" presStyleCnt="0"/>
      <dgm:spPr/>
    </dgm:pt>
    <dgm:pt modelId="{FB90A678-ABF8-A64D-96BF-1203A153D0AE}" type="pres">
      <dgm:prSet presAssocID="{69D45794-CEB0-4A02-9F6B-260F2CF1B6AE}" presName="thickLine" presStyleLbl="alignNode1" presStyleIdx="6" presStyleCnt="10"/>
      <dgm:spPr/>
    </dgm:pt>
    <dgm:pt modelId="{448439DF-4F85-E648-9999-6542CFC24FFD}" type="pres">
      <dgm:prSet presAssocID="{69D45794-CEB0-4A02-9F6B-260F2CF1B6AE}" presName="horz1" presStyleCnt="0"/>
      <dgm:spPr/>
    </dgm:pt>
    <dgm:pt modelId="{C775A07E-AAAD-D74B-B333-917E48539924}" type="pres">
      <dgm:prSet presAssocID="{69D45794-CEB0-4A02-9F6B-260F2CF1B6AE}" presName="tx1" presStyleLbl="revTx" presStyleIdx="6" presStyleCnt="10"/>
      <dgm:spPr/>
      <dgm:t>
        <a:bodyPr/>
        <a:lstStyle/>
        <a:p>
          <a:endParaRPr lang="en-US"/>
        </a:p>
      </dgm:t>
    </dgm:pt>
    <dgm:pt modelId="{D8825FD2-2682-3C4E-8602-73BE5EA5C0D2}" type="pres">
      <dgm:prSet presAssocID="{69D45794-CEB0-4A02-9F6B-260F2CF1B6AE}" presName="vert1" presStyleCnt="0"/>
      <dgm:spPr/>
    </dgm:pt>
    <dgm:pt modelId="{0B7CD7AB-811E-6E43-BA07-0DE5B0B7D01F}" type="pres">
      <dgm:prSet presAssocID="{079A0E6E-D4D9-4B83-A730-BE4E37F9B384}" presName="thickLine" presStyleLbl="alignNode1" presStyleIdx="7" presStyleCnt="10"/>
      <dgm:spPr/>
    </dgm:pt>
    <dgm:pt modelId="{5444003B-0298-6848-832B-009846C355A9}" type="pres">
      <dgm:prSet presAssocID="{079A0E6E-D4D9-4B83-A730-BE4E37F9B384}" presName="horz1" presStyleCnt="0"/>
      <dgm:spPr/>
    </dgm:pt>
    <dgm:pt modelId="{EA0CDB3B-2CF1-A347-AF4C-CBC48A2B4E3A}" type="pres">
      <dgm:prSet presAssocID="{079A0E6E-D4D9-4B83-A730-BE4E37F9B384}" presName="tx1" presStyleLbl="revTx" presStyleIdx="7" presStyleCnt="10"/>
      <dgm:spPr/>
      <dgm:t>
        <a:bodyPr/>
        <a:lstStyle/>
        <a:p>
          <a:endParaRPr lang="en-US"/>
        </a:p>
      </dgm:t>
    </dgm:pt>
    <dgm:pt modelId="{25D02445-5721-9F45-A24D-F921E33DAB1C}" type="pres">
      <dgm:prSet presAssocID="{079A0E6E-D4D9-4B83-A730-BE4E37F9B384}" presName="vert1" presStyleCnt="0"/>
      <dgm:spPr/>
    </dgm:pt>
    <dgm:pt modelId="{E62ED971-F1E1-D443-A14B-EF3ACC95B956}" type="pres">
      <dgm:prSet presAssocID="{6FF38FF7-9959-2B40-8356-A35E8D04212A}" presName="thickLine" presStyleLbl="alignNode1" presStyleIdx="8" presStyleCnt="10"/>
      <dgm:spPr/>
    </dgm:pt>
    <dgm:pt modelId="{D852DE74-8ABF-BD4D-8107-1D227D3D84C2}" type="pres">
      <dgm:prSet presAssocID="{6FF38FF7-9959-2B40-8356-A35E8D04212A}" presName="horz1" presStyleCnt="0"/>
      <dgm:spPr/>
    </dgm:pt>
    <dgm:pt modelId="{CB7AB63B-FAEC-4648-A425-1D4955A4EB23}" type="pres">
      <dgm:prSet presAssocID="{6FF38FF7-9959-2B40-8356-A35E8D04212A}" presName="tx1" presStyleLbl="revTx" presStyleIdx="8" presStyleCnt="10"/>
      <dgm:spPr/>
      <dgm:t>
        <a:bodyPr/>
        <a:lstStyle/>
        <a:p>
          <a:endParaRPr lang="en-US"/>
        </a:p>
      </dgm:t>
    </dgm:pt>
    <dgm:pt modelId="{9A70DCB3-6DC3-D04D-8349-CE6B83F89563}" type="pres">
      <dgm:prSet presAssocID="{6FF38FF7-9959-2B40-8356-A35E8D04212A}" presName="vert1" presStyleCnt="0"/>
      <dgm:spPr/>
    </dgm:pt>
    <dgm:pt modelId="{5CC98E8B-5F7F-324D-9431-96A6052BD788}" type="pres">
      <dgm:prSet presAssocID="{C47C91BD-F1DC-F842-8D54-24DD77A8315E}" presName="thickLine" presStyleLbl="alignNode1" presStyleIdx="9" presStyleCnt="10"/>
      <dgm:spPr/>
    </dgm:pt>
    <dgm:pt modelId="{829A270C-A652-BB4A-92A4-2576A9F7A964}" type="pres">
      <dgm:prSet presAssocID="{C47C91BD-F1DC-F842-8D54-24DD77A8315E}" presName="horz1" presStyleCnt="0"/>
      <dgm:spPr/>
    </dgm:pt>
    <dgm:pt modelId="{F80D550A-99AE-814B-A369-983FDC1547FB}" type="pres">
      <dgm:prSet presAssocID="{C47C91BD-F1DC-F842-8D54-24DD77A8315E}" presName="tx1" presStyleLbl="revTx" presStyleIdx="9" presStyleCnt="10"/>
      <dgm:spPr/>
      <dgm:t>
        <a:bodyPr/>
        <a:lstStyle/>
        <a:p>
          <a:endParaRPr lang="en-US"/>
        </a:p>
      </dgm:t>
    </dgm:pt>
    <dgm:pt modelId="{47368DE6-32BC-4445-A934-901C05305747}" type="pres">
      <dgm:prSet presAssocID="{C47C91BD-F1DC-F842-8D54-24DD77A8315E}" presName="vert1" presStyleCnt="0"/>
      <dgm:spPr/>
    </dgm:pt>
  </dgm:ptLst>
  <dgm:cxnLst>
    <dgm:cxn modelId="{9598ABD6-4A7F-452F-B9A9-1F12AE6590E1}" srcId="{7CC0CB0C-5A50-420C-927B-7DD628CBDB1C}" destId="{079A0E6E-D4D9-4B83-A730-BE4E37F9B384}" srcOrd="7" destOrd="0" parTransId="{1F683DBC-A738-4A64-96B3-C6540C9CF107}" sibTransId="{17F0F8A6-B152-47A5-ABE9-026B724E6475}"/>
    <dgm:cxn modelId="{5BC9A3C2-7FF3-4E41-AFD9-CCFBBF0934AB}" srcId="{7CC0CB0C-5A50-420C-927B-7DD628CBDB1C}" destId="{8689C90E-1B91-41A2-89BC-9E15787376E5}" srcOrd="4" destOrd="0" parTransId="{8BD44589-1D62-403E-8BBD-ABD3AF80ADD0}" sibTransId="{EE97145D-306D-4F69-97B2-0181E424617C}"/>
    <dgm:cxn modelId="{9CFB1D42-AB42-8242-A56B-22EC3B9CED7C}" type="presOf" srcId="{C47C91BD-F1DC-F842-8D54-24DD77A8315E}" destId="{F80D550A-99AE-814B-A369-983FDC1547FB}" srcOrd="0" destOrd="0" presId="urn:microsoft.com/office/officeart/2008/layout/LinedList"/>
    <dgm:cxn modelId="{004017AD-0057-524B-85B2-D2D0F48BE775}" type="presOf" srcId="{DA2FF77B-E26C-4BC0-BE90-F07B21525486}" destId="{59CDA9CE-14C6-6E4B-ADD7-0E851F049562}" srcOrd="0" destOrd="0" presId="urn:microsoft.com/office/officeart/2008/layout/LinedList"/>
    <dgm:cxn modelId="{1684CF09-F054-4D35-8DE1-3250271C49F4}" srcId="{7CC0CB0C-5A50-420C-927B-7DD628CBDB1C}" destId="{7699E29A-11C7-4A8D-809D-53685C10B1DE}" srcOrd="1" destOrd="0" parTransId="{9522A867-3E09-4093-A69E-FC984EA5558F}" sibTransId="{9C8C03A3-9090-4F95-BF43-4498C4185910}"/>
    <dgm:cxn modelId="{4919D899-C51A-44D2-B5E1-18A559405952}" srcId="{7CC0CB0C-5A50-420C-927B-7DD628CBDB1C}" destId="{F6C19AEE-30AB-4C38-9461-87DCFF2AD8A1}" srcOrd="3" destOrd="0" parTransId="{41CA2D47-E65A-4DF4-9E8A-6A004380F989}" sibTransId="{BD7805CD-9138-4D99-93E6-1FC6F1059FB2}"/>
    <dgm:cxn modelId="{7E7F2A09-C9EC-E846-B3D2-3C9A9C118B38}" type="presOf" srcId="{F6C19AEE-30AB-4C38-9461-87DCFF2AD8A1}" destId="{414F8764-51EC-8F46-A76F-243F05AD74A7}" srcOrd="0" destOrd="0" presId="urn:microsoft.com/office/officeart/2008/layout/LinedList"/>
    <dgm:cxn modelId="{B83856BD-C72D-8D46-9D03-F78B9907B30D}" type="presOf" srcId="{7CC0CB0C-5A50-420C-927B-7DD628CBDB1C}" destId="{4861B4F6-6FD6-8147-BC31-4321652A4FC2}" srcOrd="0" destOrd="0" presId="urn:microsoft.com/office/officeart/2008/layout/LinedList"/>
    <dgm:cxn modelId="{532F260E-33A8-1849-8992-ADE3126F340A}" srcId="{7CC0CB0C-5A50-420C-927B-7DD628CBDB1C}" destId="{D69E454E-B19B-A84F-B8BB-67077A1EA8D9}" srcOrd="5" destOrd="0" parTransId="{53502BB9-B525-B947-AC63-23823DEAD572}" sibTransId="{E1BB6AB2-105B-EA4B-BB76-B6E8AEE045E2}"/>
    <dgm:cxn modelId="{9E503DB7-6C70-904A-8070-4208FC41092E}" type="presOf" srcId="{079A0E6E-D4D9-4B83-A730-BE4E37F9B384}" destId="{EA0CDB3B-2CF1-A347-AF4C-CBC48A2B4E3A}" srcOrd="0" destOrd="0" presId="urn:microsoft.com/office/officeart/2008/layout/LinedList"/>
    <dgm:cxn modelId="{77221C36-846B-1149-A69A-D7C54A4317E8}" srcId="{7CC0CB0C-5A50-420C-927B-7DD628CBDB1C}" destId="{C47C91BD-F1DC-F842-8D54-24DD77A8315E}" srcOrd="9" destOrd="0" parTransId="{8522A561-D6C7-0F40-BBF1-6EFD759804BA}" sibTransId="{5594961A-ACC4-9C42-BA2C-70483DC37D2B}"/>
    <dgm:cxn modelId="{CDB3754F-0C58-D145-96CD-1226A8298855}" srcId="{7CC0CB0C-5A50-420C-927B-7DD628CBDB1C}" destId="{6FF38FF7-9959-2B40-8356-A35E8D04212A}" srcOrd="8" destOrd="0" parTransId="{3408544C-1AD0-154F-ACB8-3C137E5F780B}" sibTransId="{B891C5B8-CE3C-1B4D-8327-F48529F1A610}"/>
    <dgm:cxn modelId="{39B7B2E0-7BC8-F043-8D59-23D4732ECFB1}" type="presOf" srcId="{8689C90E-1B91-41A2-89BC-9E15787376E5}" destId="{D325D3A6-2295-E342-9E04-DD785EF4B098}" srcOrd="0" destOrd="0" presId="urn:microsoft.com/office/officeart/2008/layout/LinedList"/>
    <dgm:cxn modelId="{52FECEF5-91A8-4CB8-B553-1DCA1C882344}" srcId="{7CC0CB0C-5A50-420C-927B-7DD628CBDB1C}" destId="{8175D718-9805-4710-9136-D3A782F65BBC}" srcOrd="2" destOrd="0" parTransId="{E739BB78-1906-4E3A-A3FE-055B7F478DD9}" sibTransId="{C47F00C9-9B03-4B4F-A45C-A3E909470F84}"/>
    <dgm:cxn modelId="{98F5DD03-ADC5-DC47-BAF4-7040D4A07662}" type="presOf" srcId="{69D45794-CEB0-4A02-9F6B-260F2CF1B6AE}" destId="{C775A07E-AAAD-D74B-B333-917E48539924}" srcOrd="0" destOrd="0" presId="urn:microsoft.com/office/officeart/2008/layout/LinedList"/>
    <dgm:cxn modelId="{1471731F-474B-4570-9F62-333DD41432AE}" srcId="{7CC0CB0C-5A50-420C-927B-7DD628CBDB1C}" destId="{69D45794-CEB0-4A02-9F6B-260F2CF1B6AE}" srcOrd="6" destOrd="0" parTransId="{F3FC4B31-265A-48CB-B4C0-432D139D8AC6}" sibTransId="{F4DECB92-7C8B-40ED-9A13-46FD5DCFE1DE}"/>
    <dgm:cxn modelId="{BDD1FA5F-E0DE-1E43-B73A-C97A862CA4C8}" type="presOf" srcId="{7699E29A-11C7-4A8D-809D-53685C10B1DE}" destId="{AF33344B-D740-274E-A632-4C2186492A3A}" srcOrd="0" destOrd="0" presId="urn:microsoft.com/office/officeart/2008/layout/LinedList"/>
    <dgm:cxn modelId="{221A302D-B76B-4908-ACE2-39A13A481613}" srcId="{7CC0CB0C-5A50-420C-927B-7DD628CBDB1C}" destId="{DA2FF77B-E26C-4BC0-BE90-F07B21525486}" srcOrd="0" destOrd="0" parTransId="{CDFCFA08-7EB6-4846-8137-C676D9A42A0F}" sibTransId="{82DEDD3C-C21E-4A94-9574-69794CE354F4}"/>
    <dgm:cxn modelId="{03F61AA4-49D1-E245-B5BF-94350CAD4890}" type="presOf" srcId="{6FF38FF7-9959-2B40-8356-A35E8D04212A}" destId="{CB7AB63B-FAEC-4648-A425-1D4955A4EB23}" srcOrd="0" destOrd="0" presId="urn:microsoft.com/office/officeart/2008/layout/LinedList"/>
    <dgm:cxn modelId="{CEBD5DC2-2FD0-E548-9224-B512F052BB7A}" type="presOf" srcId="{8175D718-9805-4710-9136-D3A782F65BBC}" destId="{ABBC082D-F1A9-A04A-9FD6-1876699324E6}" srcOrd="0" destOrd="0" presId="urn:microsoft.com/office/officeart/2008/layout/LinedList"/>
    <dgm:cxn modelId="{E5631B35-CCC0-6A4B-ABFF-DA48204FF7A2}" type="presOf" srcId="{D69E454E-B19B-A84F-B8BB-67077A1EA8D9}" destId="{FCA43B0F-44ED-594E-9BBB-6DCCDBFFCDB3}" srcOrd="0" destOrd="0" presId="urn:microsoft.com/office/officeart/2008/layout/LinedList"/>
    <dgm:cxn modelId="{BB460E11-D0AC-4545-948B-740E8D55FAC8}" type="presParOf" srcId="{4861B4F6-6FD6-8147-BC31-4321652A4FC2}" destId="{33F1E577-02A3-B44C-8753-FD441FC741F8}" srcOrd="0" destOrd="0" presId="urn:microsoft.com/office/officeart/2008/layout/LinedList"/>
    <dgm:cxn modelId="{0ADDFF94-ADAE-F44B-93D9-80E2BE4A1D50}" type="presParOf" srcId="{4861B4F6-6FD6-8147-BC31-4321652A4FC2}" destId="{D7C44FAD-5763-6849-BE9F-D9A36ED75847}" srcOrd="1" destOrd="0" presId="urn:microsoft.com/office/officeart/2008/layout/LinedList"/>
    <dgm:cxn modelId="{0C97FA37-8FEF-3945-AD10-F419FFE833C5}" type="presParOf" srcId="{D7C44FAD-5763-6849-BE9F-D9A36ED75847}" destId="{59CDA9CE-14C6-6E4B-ADD7-0E851F049562}" srcOrd="0" destOrd="0" presId="urn:microsoft.com/office/officeart/2008/layout/LinedList"/>
    <dgm:cxn modelId="{A4AA6BD7-44D9-E14C-A55C-8A60CCA047DA}" type="presParOf" srcId="{D7C44FAD-5763-6849-BE9F-D9A36ED75847}" destId="{98F510BD-BD66-FC4F-9E7C-38D16810CE56}" srcOrd="1" destOrd="0" presId="urn:microsoft.com/office/officeart/2008/layout/LinedList"/>
    <dgm:cxn modelId="{AB627971-22FC-2F47-BE7D-0330922D02B3}" type="presParOf" srcId="{4861B4F6-6FD6-8147-BC31-4321652A4FC2}" destId="{64CBD7B8-D0B6-1B4C-9357-7D5616091C81}" srcOrd="2" destOrd="0" presId="urn:microsoft.com/office/officeart/2008/layout/LinedList"/>
    <dgm:cxn modelId="{E72A2E74-3E6A-4345-BC4B-1BD6EB3404DC}" type="presParOf" srcId="{4861B4F6-6FD6-8147-BC31-4321652A4FC2}" destId="{03AF66D3-3689-C043-A910-56B9440AC437}" srcOrd="3" destOrd="0" presId="urn:microsoft.com/office/officeart/2008/layout/LinedList"/>
    <dgm:cxn modelId="{CC1B42CD-EA31-524D-B79B-4BDD4F9B7B8F}" type="presParOf" srcId="{03AF66D3-3689-C043-A910-56B9440AC437}" destId="{AF33344B-D740-274E-A632-4C2186492A3A}" srcOrd="0" destOrd="0" presId="urn:microsoft.com/office/officeart/2008/layout/LinedList"/>
    <dgm:cxn modelId="{6DDDDA6A-007E-C34F-ACCE-FD5824A8EA95}" type="presParOf" srcId="{03AF66D3-3689-C043-A910-56B9440AC437}" destId="{4E2EF930-D127-0A4F-9EF0-A9B09D194F37}" srcOrd="1" destOrd="0" presId="urn:microsoft.com/office/officeart/2008/layout/LinedList"/>
    <dgm:cxn modelId="{A2013293-61E7-AE41-A53A-F3AD7EF265B6}" type="presParOf" srcId="{4861B4F6-6FD6-8147-BC31-4321652A4FC2}" destId="{CF728D7A-C386-414F-A996-07AED2DF3943}" srcOrd="4" destOrd="0" presId="urn:microsoft.com/office/officeart/2008/layout/LinedList"/>
    <dgm:cxn modelId="{170808E6-B928-5248-BD71-340EFDF31A15}" type="presParOf" srcId="{4861B4F6-6FD6-8147-BC31-4321652A4FC2}" destId="{462B83E0-569B-504C-AEC4-7BCC5D940765}" srcOrd="5" destOrd="0" presId="urn:microsoft.com/office/officeart/2008/layout/LinedList"/>
    <dgm:cxn modelId="{D694ED43-2261-F64A-A371-CED84FEDDFCF}" type="presParOf" srcId="{462B83E0-569B-504C-AEC4-7BCC5D940765}" destId="{ABBC082D-F1A9-A04A-9FD6-1876699324E6}" srcOrd="0" destOrd="0" presId="urn:microsoft.com/office/officeart/2008/layout/LinedList"/>
    <dgm:cxn modelId="{244F41D6-25E3-9F47-9A06-02795E473DD2}" type="presParOf" srcId="{462B83E0-569B-504C-AEC4-7BCC5D940765}" destId="{2EA0B0FB-7AA8-6F4B-8418-F1653AB53BB0}" srcOrd="1" destOrd="0" presId="urn:microsoft.com/office/officeart/2008/layout/LinedList"/>
    <dgm:cxn modelId="{DB89A671-3CF3-2240-8089-5AE8603F78A1}" type="presParOf" srcId="{4861B4F6-6FD6-8147-BC31-4321652A4FC2}" destId="{50B54B15-3620-344A-B3C1-8CB61385ED05}" srcOrd="6" destOrd="0" presId="urn:microsoft.com/office/officeart/2008/layout/LinedList"/>
    <dgm:cxn modelId="{453CA1C1-CE5C-3A4B-8DBE-05473F8ACA57}" type="presParOf" srcId="{4861B4F6-6FD6-8147-BC31-4321652A4FC2}" destId="{6197D479-2852-8240-8F4A-F0B80C3DF77C}" srcOrd="7" destOrd="0" presId="urn:microsoft.com/office/officeart/2008/layout/LinedList"/>
    <dgm:cxn modelId="{2D7FCEA2-E060-7C4B-94FB-F0251278CD29}" type="presParOf" srcId="{6197D479-2852-8240-8F4A-F0B80C3DF77C}" destId="{414F8764-51EC-8F46-A76F-243F05AD74A7}" srcOrd="0" destOrd="0" presId="urn:microsoft.com/office/officeart/2008/layout/LinedList"/>
    <dgm:cxn modelId="{D6A23EB0-7049-0D47-9CB7-1062D0EF2EF6}" type="presParOf" srcId="{6197D479-2852-8240-8F4A-F0B80C3DF77C}" destId="{3CFF37EE-E1E9-9B48-B036-F5CF5DB41E32}" srcOrd="1" destOrd="0" presId="urn:microsoft.com/office/officeart/2008/layout/LinedList"/>
    <dgm:cxn modelId="{CAD0A58B-925D-0E4E-A16A-328BEA3D9A8B}" type="presParOf" srcId="{4861B4F6-6FD6-8147-BC31-4321652A4FC2}" destId="{A6E17630-483D-3C4B-AC1A-0F24CF885533}" srcOrd="8" destOrd="0" presId="urn:microsoft.com/office/officeart/2008/layout/LinedList"/>
    <dgm:cxn modelId="{8AFDA804-01B4-4C41-BE26-1F628BC1FDB6}" type="presParOf" srcId="{4861B4F6-6FD6-8147-BC31-4321652A4FC2}" destId="{6F97ABD4-9CD9-1241-9EB4-8022148ED197}" srcOrd="9" destOrd="0" presId="urn:microsoft.com/office/officeart/2008/layout/LinedList"/>
    <dgm:cxn modelId="{37C645AA-AE8C-5142-876B-1E0982A471DC}" type="presParOf" srcId="{6F97ABD4-9CD9-1241-9EB4-8022148ED197}" destId="{D325D3A6-2295-E342-9E04-DD785EF4B098}" srcOrd="0" destOrd="0" presId="urn:microsoft.com/office/officeart/2008/layout/LinedList"/>
    <dgm:cxn modelId="{3C375CF1-6105-DE45-97EA-0BE9E7A70E61}" type="presParOf" srcId="{6F97ABD4-9CD9-1241-9EB4-8022148ED197}" destId="{28097061-738E-3547-9355-F324F308898C}" srcOrd="1" destOrd="0" presId="urn:microsoft.com/office/officeart/2008/layout/LinedList"/>
    <dgm:cxn modelId="{BAB474ED-0E4D-8140-9744-674D70F80ADE}" type="presParOf" srcId="{4861B4F6-6FD6-8147-BC31-4321652A4FC2}" destId="{A784E720-0E45-1E48-A8C5-4828DBB90341}" srcOrd="10" destOrd="0" presId="urn:microsoft.com/office/officeart/2008/layout/LinedList"/>
    <dgm:cxn modelId="{8F3ACABD-222C-D741-A4EA-940F5D69D66D}" type="presParOf" srcId="{4861B4F6-6FD6-8147-BC31-4321652A4FC2}" destId="{F13826E8-C24E-4746-B38A-849DD0D4A11C}" srcOrd="11" destOrd="0" presId="urn:microsoft.com/office/officeart/2008/layout/LinedList"/>
    <dgm:cxn modelId="{C67CDA8F-F1EA-8E47-99D6-38894C5BDB8E}" type="presParOf" srcId="{F13826E8-C24E-4746-B38A-849DD0D4A11C}" destId="{FCA43B0F-44ED-594E-9BBB-6DCCDBFFCDB3}" srcOrd="0" destOrd="0" presId="urn:microsoft.com/office/officeart/2008/layout/LinedList"/>
    <dgm:cxn modelId="{B70BFB53-E97B-5749-83FE-7AF7F675E046}" type="presParOf" srcId="{F13826E8-C24E-4746-B38A-849DD0D4A11C}" destId="{B3686280-A966-3E4A-B1C7-C5C22BBB36C3}" srcOrd="1" destOrd="0" presId="urn:microsoft.com/office/officeart/2008/layout/LinedList"/>
    <dgm:cxn modelId="{204F0B55-37A6-F940-97DA-0EE29D46A10E}" type="presParOf" srcId="{4861B4F6-6FD6-8147-BC31-4321652A4FC2}" destId="{FB90A678-ABF8-A64D-96BF-1203A153D0AE}" srcOrd="12" destOrd="0" presId="urn:microsoft.com/office/officeart/2008/layout/LinedList"/>
    <dgm:cxn modelId="{BBBDD432-680C-5F4B-BE7C-3461123B4122}" type="presParOf" srcId="{4861B4F6-6FD6-8147-BC31-4321652A4FC2}" destId="{448439DF-4F85-E648-9999-6542CFC24FFD}" srcOrd="13" destOrd="0" presId="urn:microsoft.com/office/officeart/2008/layout/LinedList"/>
    <dgm:cxn modelId="{9CADB727-8675-304F-9082-C5D82AC33B9F}" type="presParOf" srcId="{448439DF-4F85-E648-9999-6542CFC24FFD}" destId="{C775A07E-AAAD-D74B-B333-917E48539924}" srcOrd="0" destOrd="0" presId="urn:microsoft.com/office/officeart/2008/layout/LinedList"/>
    <dgm:cxn modelId="{B7165009-9E52-BD4C-ABC1-349234696A94}" type="presParOf" srcId="{448439DF-4F85-E648-9999-6542CFC24FFD}" destId="{D8825FD2-2682-3C4E-8602-73BE5EA5C0D2}" srcOrd="1" destOrd="0" presId="urn:microsoft.com/office/officeart/2008/layout/LinedList"/>
    <dgm:cxn modelId="{F0D8B4F2-8898-5E42-A567-C27EED06FD6E}" type="presParOf" srcId="{4861B4F6-6FD6-8147-BC31-4321652A4FC2}" destId="{0B7CD7AB-811E-6E43-BA07-0DE5B0B7D01F}" srcOrd="14" destOrd="0" presId="urn:microsoft.com/office/officeart/2008/layout/LinedList"/>
    <dgm:cxn modelId="{DB1800EF-C838-6D40-ADF8-FF0189C2230E}" type="presParOf" srcId="{4861B4F6-6FD6-8147-BC31-4321652A4FC2}" destId="{5444003B-0298-6848-832B-009846C355A9}" srcOrd="15" destOrd="0" presId="urn:microsoft.com/office/officeart/2008/layout/LinedList"/>
    <dgm:cxn modelId="{4D71D009-856C-7647-9628-3401488844C7}" type="presParOf" srcId="{5444003B-0298-6848-832B-009846C355A9}" destId="{EA0CDB3B-2CF1-A347-AF4C-CBC48A2B4E3A}" srcOrd="0" destOrd="0" presId="urn:microsoft.com/office/officeart/2008/layout/LinedList"/>
    <dgm:cxn modelId="{18517850-2D1F-0C4C-9800-EF7128ACDA4C}" type="presParOf" srcId="{5444003B-0298-6848-832B-009846C355A9}" destId="{25D02445-5721-9F45-A24D-F921E33DAB1C}" srcOrd="1" destOrd="0" presId="urn:microsoft.com/office/officeart/2008/layout/LinedList"/>
    <dgm:cxn modelId="{E5D1459D-9524-7444-A8E6-262D63A9B865}" type="presParOf" srcId="{4861B4F6-6FD6-8147-BC31-4321652A4FC2}" destId="{E62ED971-F1E1-D443-A14B-EF3ACC95B956}" srcOrd="16" destOrd="0" presId="urn:microsoft.com/office/officeart/2008/layout/LinedList"/>
    <dgm:cxn modelId="{3532FEEE-CE69-B145-AEF0-FF04066B4F3B}" type="presParOf" srcId="{4861B4F6-6FD6-8147-BC31-4321652A4FC2}" destId="{D852DE74-8ABF-BD4D-8107-1D227D3D84C2}" srcOrd="17" destOrd="0" presId="urn:microsoft.com/office/officeart/2008/layout/LinedList"/>
    <dgm:cxn modelId="{1B084376-056C-E445-B33D-F6CD247DB8EA}" type="presParOf" srcId="{D852DE74-8ABF-BD4D-8107-1D227D3D84C2}" destId="{CB7AB63B-FAEC-4648-A425-1D4955A4EB23}" srcOrd="0" destOrd="0" presId="urn:microsoft.com/office/officeart/2008/layout/LinedList"/>
    <dgm:cxn modelId="{020E3909-7A2E-544F-95E4-9795D2328F90}" type="presParOf" srcId="{D852DE74-8ABF-BD4D-8107-1D227D3D84C2}" destId="{9A70DCB3-6DC3-D04D-8349-CE6B83F89563}" srcOrd="1" destOrd="0" presId="urn:microsoft.com/office/officeart/2008/layout/LinedList"/>
    <dgm:cxn modelId="{2450FCE8-F2C5-BE48-AA1E-18749C2A31D6}" type="presParOf" srcId="{4861B4F6-6FD6-8147-BC31-4321652A4FC2}" destId="{5CC98E8B-5F7F-324D-9431-96A6052BD788}" srcOrd="18" destOrd="0" presId="urn:microsoft.com/office/officeart/2008/layout/LinedList"/>
    <dgm:cxn modelId="{E638F761-3AC5-A44F-AC75-780C7CD6C574}" type="presParOf" srcId="{4861B4F6-6FD6-8147-BC31-4321652A4FC2}" destId="{829A270C-A652-BB4A-92A4-2576A9F7A964}" srcOrd="19" destOrd="0" presId="urn:microsoft.com/office/officeart/2008/layout/LinedList"/>
    <dgm:cxn modelId="{5A711281-635B-6345-8AB0-836D1E04E303}" type="presParOf" srcId="{829A270C-A652-BB4A-92A4-2576A9F7A964}" destId="{F80D550A-99AE-814B-A369-983FDC1547FB}" srcOrd="0" destOrd="0" presId="urn:microsoft.com/office/officeart/2008/layout/LinedList"/>
    <dgm:cxn modelId="{765F2187-1BF8-B54D-96D3-39B72D401E9C}" type="presParOf" srcId="{829A270C-A652-BB4A-92A4-2576A9F7A964}" destId="{47368DE6-32BC-4445-A934-901C0530574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25FA86-FAC9-43DC-97BF-4E779FEBF673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B84AFAA-5846-40D6-AB51-B5DE1A674921}">
      <dgm:prSet/>
      <dgm:spPr/>
      <dgm:t>
        <a:bodyPr/>
        <a:lstStyle/>
        <a:p>
          <a:r>
            <a:rPr lang="en-US" dirty="0"/>
            <a:t>Short term</a:t>
          </a:r>
        </a:p>
      </dgm:t>
    </dgm:pt>
    <dgm:pt modelId="{A8BEC43B-2814-4573-BE74-E8057BEE1339}" type="parTrans" cxnId="{539418BE-62F2-4B5A-91F0-E71CDAB86F66}">
      <dgm:prSet/>
      <dgm:spPr/>
      <dgm:t>
        <a:bodyPr/>
        <a:lstStyle/>
        <a:p>
          <a:endParaRPr lang="en-US"/>
        </a:p>
      </dgm:t>
    </dgm:pt>
    <dgm:pt modelId="{92DB82ED-A482-42D4-9F7C-8BA03F6C9B58}" type="sibTrans" cxnId="{539418BE-62F2-4B5A-91F0-E71CDAB86F66}">
      <dgm:prSet/>
      <dgm:spPr/>
      <dgm:t>
        <a:bodyPr/>
        <a:lstStyle/>
        <a:p>
          <a:endParaRPr lang="en-US"/>
        </a:p>
      </dgm:t>
    </dgm:pt>
    <dgm:pt modelId="{4079F210-B49F-47C8-B2A8-7A4E3CD1E347}">
      <dgm:prSet/>
      <dgm:spPr/>
      <dgm:t>
        <a:bodyPr/>
        <a:lstStyle/>
        <a:p>
          <a:r>
            <a:rPr lang="en-US"/>
            <a:t>Long term</a:t>
          </a:r>
        </a:p>
      </dgm:t>
    </dgm:pt>
    <dgm:pt modelId="{7FEC8F3F-0010-4A1D-8FC7-55F42CD384DB}" type="parTrans" cxnId="{B8C2C9F7-5D60-4B40-ABB9-26D936E273E4}">
      <dgm:prSet/>
      <dgm:spPr/>
      <dgm:t>
        <a:bodyPr/>
        <a:lstStyle/>
        <a:p>
          <a:endParaRPr lang="en-US"/>
        </a:p>
      </dgm:t>
    </dgm:pt>
    <dgm:pt modelId="{2027C1CF-4A67-49A2-B6A3-B428A8FA86E7}" type="sibTrans" cxnId="{B8C2C9F7-5D60-4B40-ABB9-26D936E273E4}">
      <dgm:prSet/>
      <dgm:spPr/>
      <dgm:t>
        <a:bodyPr/>
        <a:lstStyle/>
        <a:p>
          <a:endParaRPr lang="en-US"/>
        </a:p>
      </dgm:t>
    </dgm:pt>
    <dgm:pt modelId="{285A6B59-A420-AF41-9335-EAA09D509E2C}" type="pres">
      <dgm:prSet presAssocID="{EE25FA86-FAC9-43DC-97BF-4E779FEBF67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3501C5-C474-2746-ABB0-7FB39C99280B}" type="pres">
      <dgm:prSet presAssocID="{AB84AFAA-5846-40D6-AB51-B5DE1A674921}" presName="parentLin" presStyleCnt="0"/>
      <dgm:spPr/>
    </dgm:pt>
    <dgm:pt modelId="{92DA5BC8-1680-BB4A-8860-BD15C595D300}" type="pres">
      <dgm:prSet presAssocID="{AB84AFAA-5846-40D6-AB51-B5DE1A674921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192D1F3C-FD64-2849-9E1A-7DA6946A527C}" type="pres">
      <dgm:prSet presAssocID="{AB84AFAA-5846-40D6-AB51-B5DE1A67492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E058A-C062-F142-AFC4-1AF1A2A36D0E}" type="pres">
      <dgm:prSet presAssocID="{AB84AFAA-5846-40D6-AB51-B5DE1A674921}" presName="negativeSpace" presStyleCnt="0"/>
      <dgm:spPr/>
    </dgm:pt>
    <dgm:pt modelId="{1032287D-6142-5D43-B629-3AE7CDADDE69}" type="pres">
      <dgm:prSet presAssocID="{AB84AFAA-5846-40D6-AB51-B5DE1A674921}" presName="childText" presStyleLbl="conFgAcc1" presStyleIdx="0" presStyleCnt="2">
        <dgm:presLayoutVars>
          <dgm:bulletEnabled val="1"/>
        </dgm:presLayoutVars>
      </dgm:prSet>
      <dgm:spPr/>
    </dgm:pt>
    <dgm:pt modelId="{C3C95BED-3AFD-D64B-9F4B-62EDB8032E9C}" type="pres">
      <dgm:prSet presAssocID="{92DB82ED-A482-42D4-9F7C-8BA03F6C9B58}" presName="spaceBetweenRectangles" presStyleCnt="0"/>
      <dgm:spPr/>
    </dgm:pt>
    <dgm:pt modelId="{5ADF266B-2D81-BB49-963A-91AA47CFDF8C}" type="pres">
      <dgm:prSet presAssocID="{4079F210-B49F-47C8-B2A8-7A4E3CD1E347}" presName="parentLin" presStyleCnt="0"/>
      <dgm:spPr/>
    </dgm:pt>
    <dgm:pt modelId="{3557F9D8-284C-2043-BDB8-E465CDC9C93F}" type="pres">
      <dgm:prSet presAssocID="{4079F210-B49F-47C8-B2A8-7A4E3CD1E34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6B7D2AD-1CB7-E54D-8139-5EE8EFDE235F}" type="pres">
      <dgm:prSet presAssocID="{4079F210-B49F-47C8-B2A8-7A4E3CD1E34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2BFA2E-DE83-164C-9B9B-5E46C49B419D}" type="pres">
      <dgm:prSet presAssocID="{4079F210-B49F-47C8-B2A8-7A4E3CD1E347}" presName="negativeSpace" presStyleCnt="0"/>
      <dgm:spPr/>
    </dgm:pt>
    <dgm:pt modelId="{CC678A76-79FA-264A-A107-4989A97D32EE}" type="pres">
      <dgm:prSet presAssocID="{4079F210-B49F-47C8-B2A8-7A4E3CD1E34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8C2C9F7-5D60-4B40-ABB9-26D936E273E4}" srcId="{EE25FA86-FAC9-43DC-97BF-4E779FEBF673}" destId="{4079F210-B49F-47C8-B2A8-7A4E3CD1E347}" srcOrd="1" destOrd="0" parTransId="{7FEC8F3F-0010-4A1D-8FC7-55F42CD384DB}" sibTransId="{2027C1CF-4A67-49A2-B6A3-B428A8FA86E7}"/>
    <dgm:cxn modelId="{11883C41-5BD7-2B4D-858E-A8B5A2C6210C}" type="presOf" srcId="{4079F210-B49F-47C8-B2A8-7A4E3CD1E347}" destId="{36B7D2AD-1CB7-E54D-8139-5EE8EFDE235F}" srcOrd="1" destOrd="0" presId="urn:microsoft.com/office/officeart/2005/8/layout/list1"/>
    <dgm:cxn modelId="{34478A1E-0F83-CA4A-B53E-5227B83D47DA}" type="presOf" srcId="{AB84AFAA-5846-40D6-AB51-B5DE1A674921}" destId="{192D1F3C-FD64-2849-9E1A-7DA6946A527C}" srcOrd="1" destOrd="0" presId="urn:microsoft.com/office/officeart/2005/8/layout/list1"/>
    <dgm:cxn modelId="{539418BE-62F2-4B5A-91F0-E71CDAB86F66}" srcId="{EE25FA86-FAC9-43DC-97BF-4E779FEBF673}" destId="{AB84AFAA-5846-40D6-AB51-B5DE1A674921}" srcOrd="0" destOrd="0" parTransId="{A8BEC43B-2814-4573-BE74-E8057BEE1339}" sibTransId="{92DB82ED-A482-42D4-9F7C-8BA03F6C9B58}"/>
    <dgm:cxn modelId="{A21AE503-84C1-5542-9B97-960BFEFA789C}" type="presOf" srcId="{AB84AFAA-5846-40D6-AB51-B5DE1A674921}" destId="{92DA5BC8-1680-BB4A-8860-BD15C595D300}" srcOrd="0" destOrd="0" presId="urn:microsoft.com/office/officeart/2005/8/layout/list1"/>
    <dgm:cxn modelId="{1377522D-4E8C-8748-8959-C0486FEFD92F}" type="presOf" srcId="{EE25FA86-FAC9-43DC-97BF-4E779FEBF673}" destId="{285A6B59-A420-AF41-9335-EAA09D509E2C}" srcOrd="0" destOrd="0" presId="urn:microsoft.com/office/officeart/2005/8/layout/list1"/>
    <dgm:cxn modelId="{25F6B209-8D38-B343-BD5F-41DC19C61882}" type="presOf" srcId="{4079F210-B49F-47C8-B2A8-7A4E3CD1E347}" destId="{3557F9D8-284C-2043-BDB8-E465CDC9C93F}" srcOrd="0" destOrd="0" presId="urn:microsoft.com/office/officeart/2005/8/layout/list1"/>
    <dgm:cxn modelId="{25156FDB-4DAD-0046-B5C6-C067742CC6AC}" type="presParOf" srcId="{285A6B59-A420-AF41-9335-EAA09D509E2C}" destId="{973501C5-C474-2746-ABB0-7FB39C99280B}" srcOrd="0" destOrd="0" presId="urn:microsoft.com/office/officeart/2005/8/layout/list1"/>
    <dgm:cxn modelId="{655613BF-A3AA-7546-85DA-70A7CD787CEA}" type="presParOf" srcId="{973501C5-C474-2746-ABB0-7FB39C99280B}" destId="{92DA5BC8-1680-BB4A-8860-BD15C595D300}" srcOrd="0" destOrd="0" presId="urn:microsoft.com/office/officeart/2005/8/layout/list1"/>
    <dgm:cxn modelId="{B533F007-A414-A54C-ABE0-A346CFDDC105}" type="presParOf" srcId="{973501C5-C474-2746-ABB0-7FB39C99280B}" destId="{192D1F3C-FD64-2849-9E1A-7DA6946A527C}" srcOrd="1" destOrd="0" presId="urn:microsoft.com/office/officeart/2005/8/layout/list1"/>
    <dgm:cxn modelId="{7C3BC160-8D51-D848-BD9C-DD354FDAE58D}" type="presParOf" srcId="{285A6B59-A420-AF41-9335-EAA09D509E2C}" destId="{E32E058A-C062-F142-AFC4-1AF1A2A36D0E}" srcOrd="1" destOrd="0" presId="urn:microsoft.com/office/officeart/2005/8/layout/list1"/>
    <dgm:cxn modelId="{246363FF-E2C7-D04A-96CA-D0D0A8E405C4}" type="presParOf" srcId="{285A6B59-A420-AF41-9335-EAA09D509E2C}" destId="{1032287D-6142-5D43-B629-3AE7CDADDE69}" srcOrd="2" destOrd="0" presId="urn:microsoft.com/office/officeart/2005/8/layout/list1"/>
    <dgm:cxn modelId="{A35D156A-7F1E-B649-9A09-6C1EBD36F093}" type="presParOf" srcId="{285A6B59-A420-AF41-9335-EAA09D509E2C}" destId="{C3C95BED-3AFD-D64B-9F4B-62EDB8032E9C}" srcOrd="3" destOrd="0" presId="urn:microsoft.com/office/officeart/2005/8/layout/list1"/>
    <dgm:cxn modelId="{36FCC497-5FE3-A546-B531-3F294052E750}" type="presParOf" srcId="{285A6B59-A420-AF41-9335-EAA09D509E2C}" destId="{5ADF266B-2D81-BB49-963A-91AA47CFDF8C}" srcOrd="4" destOrd="0" presId="urn:microsoft.com/office/officeart/2005/8/layout/list1"/>
    <dgm:cxn modelId="{A4020B0B-8B24-8F47-A76B-8D9E27126D6F}" type="presParOf" srcId="{5ADF266B-2D81-BB49-963A-91AA47CFDF8C}" destId="{3557F9D8-284C-2043-BDB8-E465CDC9C93F}" srcOrd="0" destOrd="0" presId="urn:microsoft.com/office/officeart/2005/8/layout/list1"/>
    <dgm:cxn modelId="{E5016FA9-77CD-BA4C-9C58-DA61DB2C47E3}" type="presParOf" srcId="{5ADF266B-2D81-BB49-963A-91AA47CFDF8C}" destId="{36B7D2AD-1CB7-E54D-8139-5EE8EFDE235F}" srcOrd="1" destOrd="0" presId="urn:microsoft.com/office/officeart/2005/8/layout/list1"/>
    <dgm:cxn modelId="{B496A0AB-ECB0-8641-85CF-25DE70442E0B}" type="presParOf" srcId="{285A6B59-A420-AF41-9335-EAA09D509E2C}" destId="{1F2BFA2E-DE83-164C-9B9B-5E46C49B419D}" srcOrd="5" destOrd="0" presId="urn:microsoft.com/office/officeart/2005/8/layout/list1"/>
    <dgm:cxn modelId="{271FF5DF-C981-BF4C-AC71-A74D6062854E}" type="presParOf" srcId="{285A6B59-A420-AF41-9335-EAA09D509E2C}" destId="{CC678A76-79FA-264A-A107-4989A97D32E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0451F3-BB4E-4918-AC04-A850CA137A9C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D2532F-06B7-4EBB-BF5F-73B766E52B59}">
      <dgm:prSet/>
      <dgm:spPr/>
      <dgm:t>
        <a:bodyPr/>
        <a:lstStyle/>
        <a:p>
          <a:r>
            <a:rPr lang="en-US" dirty="0" err="1"/>
            <a:t>ConnexOntario</a:t>
          </a:r>
          <a:r>
            <a:rPr lang="en-US" dirty="0"/>
            <a:t> – 24/7 Access 	</a:t>
          </a:r>
        </a:p>
      </dgm:t>
    </dgm:pt>
    <dgm:pt modelId="{F2CD9ED3-CF83-426F-8931-05DF00DF2087}" type="parTrans" cxnId="{42AB2B56-5AA2-4681-ADDF-77F9A6F2359B}">
      <dgm:prSet/>
      <dgm:spPr/>
      <dgm:t>
        <a:bodyPr/>
        <a:lstStyle/>
        <a:p>
          <a:endParaRPr lang="en-US"/>
        </a:p>
      </dgm:t>
    </dgm:pt>
    <dgm:pt modelId="{4284B0FB-63CD-4607-A61F-6DD918BAAD28}" type="sibTrans" cxnId="{42AB2B56-5AA2-4681-ADDF-77F9A6F2359B}">
      <dgm:prSet/>
      <dgm:spPr/>
      <dgm:t>
        <a:bodyPr/>
        <a:lstStyle/>
        <a:p>
          <a:endParaRPr lang="en-US"/>
        </a:p>
      </dgm:t>
    </dgm:pt>
    <dgm:pt modelId="{D1CC623D-4B8D-46A8-B538-C9D771F5B545}">
      <dgm:prSet/>
      <dgm:spPr/>
      <dgm:t>
        <a:bodyPr/>
        <a:lstStyle/>
        <a:p>
          <a:r>
            <a:rPr lang="en-US"/>
            <a:t>1-866-531-2600</a:t>
          </a:r>
        </a:p>
      </dgm:t>
    </dgm:pt>
    <dgm:pt modelId="{7A90E218-292B-4E54-974A-D3BEF217EF0F}" type="parTrans" cxnId="{B193C75E-44C1-4893-B94A-84E2BE9CB0C8}">
      <dgm:prSet/>
      <dgm:spPr/>
      <dgm:t>
        <a:bodyPr/>
        <a:lstStyle/>
        <a:p>
          <a:endParaRPr lang="en-US"/>
        </a:p>
      </dgm:t>
    </dgm:pt>
    <dgm:pt modelId="{CBF02727-3985-4CAD-B339-C203FA929892}" type="sibTrans" cxnId="{B193C75E-44C1-4893-B94A-84E2BE9CB0C8}">
      <dgm:prSet/>
      <dgm:spPr/>
      <dgm:t>
        <a:bodyPr/>
        <a:lstStyle/>
        <a:p>
          <a:endParaRPr lang="en-US"/>
        </a:p>
      </dgm:t>
    </dgm:pt>
    <dgm:pt modelId="{B0243174-0426-48B0-BD69-EE1785FCD1EF}">
      <dgm:prSet/>
      <dgm:spPr/>
      <dgm:t>
        <a:bodyPr/>
        <a:lstStyle/>
        <a:p>
          <a:r>
            <a:rPr lang="en-US"/>
            <a:t>ConnexGo App</a:t>
          </a:r>
        </a:p>
      </dgm:t>
    </dgm:pt>
    <dgm:pt modelId="{5F9B9814-1742-44D3-87E4-838F230777F9}" type="parTrans" cxnId="{D51F9280-6436-460D-A635-7276F862A076}">
      <dgm:prSet/>
      <dgm:spPr/>
      <dgm:t>
        <a:bodyPr/>
        <a:lstStyle/>
        <a:p>
          <a:endParaRPr lang="en-US"/>
        </a:p>
      </dgm:t>
    </dgm:pt>
    <dgm:pt modelId="{1D52CEED-DDC7-4865-B994-F07566A7FC83}" type="sibTrans" cxnId="{D51F9280-6436-460D-A635-7276F862A076}">
      <dgm:prSet/>
      <dgm:spPr/>
      <dgm:t>
        <a:bodyPr/>
        <a:lstStyle/>
        <a:p>
          <a:endParaRPr lang="en-US"/>
        </a:p>
      </dgm:t>
    </dgm:pt>
    <dgm:pt modelId="{F7210735-A782-42B0-A068-A436F7D3DC71}">
      <dgm:prSet/>
      <dgm:spPr/>
      <dgm:t>
        <a:bodyPr/>
        <a:lstStyle/>
        <a:p>
          <a:r>
            <a:rPr lang="en-US" dirty="0"/>
            <a:t>CAMH – The Centre for Addiction and Mental Health </a:t>
          </a:r>
        </a:p>
      </dgm:t>
    </dgm:pt>
    <dgm:pt modelId="{A220E269-811C-4C54-98B6-BD95C7D3CEF1}" type="parTrans" cxnId="{57FB8C85-478C-4056-8BCA-730BEE771764}">
      <dgm:prSet/>
      <dgm:spPr/>
      <dgm:t>
        <a:bodyPr/>
        <a:lstStyle/>
        <a:p>
          <a:endParaRPr lang="en-US"/>
        </a:p>
      </dgm:t>
    </dgm:pt>
    <dgm:pt modelId="{8EA2DF12-9BE1-4E51-8B90-FD5478CE8FA8}" type="sibTrans" cxnId="{57FB8C85-478C-4056-8BCA-730BEE771764}">
      <dgm:prSet/>
      <dgm:spPr/>
      <dgm:t>
        <a:bodyPr/>
        <a:lstStyle/>
        <a:p>
          <a:endParaRPr lang="en-US"/>
        </a:p>
      </dgm:t>
    </dgm:pt>
    <dgm:pt modelId="{200AF384-56AA-4E37-BA0A-C5F8AF223E13}">
      <dgm:prSet/>
      <dgm:spPr/>
      <dgm:t>
        <a:bodyPr/>
        <a:lstStyle/>
        <a:p>
          <a:r>
            <a:rPr lang="en-CA"/>
            <a:t>416 535-8501 or 1 800 463-2338 toll-free, staffed 24/7.</a:t>
          </a:r>
          <a:endParaRPr lang="en-US"/>
        </a:p>
      </dgm:t>
    </dgm:pt>
    <dgm:pt modelId="{D7280D81-92EF-4259-92CC-56242C6B0AE3}" type="parTrans" cxnId="{F82FDBA9-EB9A-48A3-BEE5-F3030328C989}">
      <dgm:prSet/>
      <dgm:spPr/>
      <dgm:t>
        <a:bodyPr/>
        <a:lstStyle/>
        <a:p>
          <a:endParaRPr lang="en-US"/>
        </a:p>
      </dgm:t>
    </dgm:pt>
    <dgm:pt modelId="{DED291C6-A04E-4092-8EAE-36EEAEC9D893}" type="sibTrans" cxnId="{F82FDBA9-EB9A-48A3-BEE5-F3030328C989}">
      <dgm:prSet/>
      <dgm:spPr/>
      <dgm:t>
        <a:bodyPr/>
        <a:lstStyle/>
        <a:p>
          <a:endParaRPr lang="en-US"/>
        </a:p>
      </dgm:t>
    </dgm:pt>
    <dgm:pt modelId="{CD2E1BB8-2577-BC43-A936-FC7B2FFDDE12}" type="pres">
      <dgm:prSet presAssocID="{AF0451F3-BB4E-4918-AC04-A850CA137A9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F7A700-4C11-8545-A7EE-2C5220F5B06F}" type="pres">
      <dgm:prSet presAssocID="{00D2532F-06B7-4EBB-BF5F-73B766E52B59}" presName="parentLin" presStyleCnt="0"/>
      <dgm:spPr/>
    </dgm:pt>
    <dgm:pt modelId="{BA12461D-1A95-2C4A-963C-86A1DF03F626}" type="pres">
      <dgm:prSet presAssocID="{00D2532F-06B7-4EBB-BF5F-73B766E52B59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AC463041-1248-0B44-8C62-4558E736BEC4}" type="pres">
      <dgm:prSet presAssocID="{00D2532F-06B7-4EBB-BF5F-73B766E52B5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4E0C3D-EA91-7240-8427-E95A38331732}" type="pres">
      <dgm:prSet presAssocID="{00D2532F-06B7-4EBB-BF5F-73B766E52B59}" presName="negativeSpace" presStyleCnt="0"/>
      <dgm:spPr/>
    </dgm:pt>
    <dgm:pt modelId="{45B33051-58EC-0347-8C24-9BF4DBE864DC}" type="pres">
      <dgm:prSet presAssocID="{00D2532F-06B7-4EBB-BF5F-73B766E52B59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0EB721-1AED-054C-816E-85EE34487231}" type="pres">
      <dgm:prSet presAssocID="{4284B0FB-63CD-4607-A61F-6DD918BAAD28}" presName="spaceBetweenRectangles" presStyleCnt="0"/>
      <dgm:spPr/>
    </dgm:pt>
    <dgm:pt modelId="{1AFAC09E-FF07-9946-8FC1-F967B7DEB785}" type="pres">
      <dgm:prSet presAssocID="{F7210735-A782-42B0-A068-A436F7D3DC71}" presName="parentLin" presStyleCnt="0"/>
      <dgm:spPr/>
    </dgm:pt>
    <dgm:pt modelId="{C72A5A4D-1952-3B45-9AC3-2F97BD05B5EE}" type="pres">
      <dgm:prSet presAssocID="{F7210735-A782-42B0-A068-A436F7D3DC71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0D2CAB73-4759-3749-A338-84D0A1A33886}" type="pres">
      <dgm:prSet presAssocID="{F7210735-A782-42B0-A068-A436F7D3DC7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F58AC-55B1-104F-B1E2-0382E3980C8A}" type="pres">
      <dgm:prSet presAssocID="{F7210735-A782-42B0-A068-A436F7D3DC71}" presName="negativeSpace" presStyleCnt="0"/>
      <dgm:spPr/>
    </dgm:pt>
    <dgm:pt modelId="{249A3C5E-5068-9B4A-9ABC-11DF0158435F}" type="pres">
      <dgm:prSet presAssocID="{F7210735-A782-42B0-A068-A436F7D3DC71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089ACE-86D4-5142-9EC0-3D836F03529A}" type="presOf" srcId="{00D2532F-06B7-4EBB-BF5F-73B766E52B59}" destId="{AC463041-1248-0B44-8C62-4558E736BEC4}" srcOrd="1" destOrd="0" presId="urn:microsoft.com/office/officeart/2005/8/layout/list1"/>
    <dgm:cxn modelId="{6B1FF8A7-B9DB-4E4C-9A36-3662544EF8EF}" type="presOf" srcId="{F7210735-A782-42B0-A068-A436F7D3DC71}" destId="{C72A5A4D-1952-3B45-9AC3-2F97BD05B5EE}" srcOrd="0" destOrd="0" presId="urn:microsoft.com/office/officeart/2005/8/layout/list1"/>
    <dgm:cxn modelId="{459E24DF-CB0B-564D-A9CD-235A8FFB7611}" type="presOf" srcId="{00D2532F-06B7-4EBB-BF5F-73B766E52B59}" destId="{BA12461D-1A95-2C4A-963C-86A1DF03F626}" srcOrd="0" destOrd="0" presId="urn:microsoft.com/office/officeart/2005/8/layout/list1"/>
    <dgm:cxn modelId="{0B7A0462-3410-DB4C-9E11-51BBB02F94B4}" type="presOf" srcId="{D1CC623D-4B8D-46A8-B538-C9D771F5B545}" destId="{45B33051-58EC-0347-8C24-9BF4DBE864DC}" srcOrd="0" destOrd="0" presId="urn:microsoft.com/office/officeart/2005/8/layout/list1"/>
    <dgm:cxn modelId="{D51F9280-6436-460D-A635-7276F862A076}" srcId="{00D2532F-06B7-4EBB-BF5F-73B766E52B59}" destId="{B0243174-0426-48B0-BD69-EE1785FCD1EF}" srcOrd="1" destOrd="0" parTransId="{5F9B9814-1742-44D3-87E4-838F230777F9}" sibTransId="{1D52CEED-DDC7-4865-B994-F07566A7FC83}"/>
    <dgm:cxn modelId="{42AB2B56-5AA2-4681-ADDF-77F9A6F2359B}" srcId="{AF0451F3-BB4E-4918-AC04-A850CA137A9C}" destId="{00D2532F-06B7-4EBB-BF5F-73B766E52B59}" srcOrd="0" destOrd="0" parTransId="{F2CD9ED3-CF83-426F-8931-05DF00DF2087}" sibTransId="{4284B0FB-63CD-4607-A61F-6DD918BAAD28}"/>
    <dgm:cxn modelId="{B193C75E-44C1-4893-B94A-84E2BE9CB0C8}" srcId="{00D2532F-06B7-4EBB-BF5F-73B766E52B59}" destId="{D1CC623D-4B8D-46A8-B538-C9D771F5B545}" srcOrd="0" destOrd="0" parTransId="{7A90E218-292B-4E54-974A-D3BEF217EF0F}" sibTransId="{CBF02727-3985-4CAD-B339-C203FA929892}"/>
    <dgm:cxn modelId="{C60084CA-144B-134A-9041-6A3075468FC8}" type="presOf" srcId="{200AF384-56AA-4E37-BA0A-C5F8AF223E13}" destId="{249A3C5E-5068-9B4A-9ABC-11DF0158435F}" srcOrd="0" destOrd="0" presId="urn:microsoft.com/office/officeart/2005/8/layout/list1"/>
    <dgm:cxn modelId="{57FB8C85-478C-4056-8BCA-730BEE771764}" srcId="{AF0451F3-BB4E-4918-AC04-A850CA137A9C}" destId="{F7210735-A782-42B0-A068-A436F7D3DC71}" srcOrd="1" destOrd="0" parTransId="{A220E269-811C-4C54-98B6-BD95C7D3CEF1}" sibTransId="{8EA2DF12-9BE1-4E51-8B90-FD5478CE8FA8}"/>
    <dgm:cxn modelId="{7E45E238-CB4F-C743-B3C7-3FA217C73C07}" type="presOf" srcId="{F7210735-A782-42B0-A068-A436F7D3DC71}" destId="{0D2CAB73-4759-3749-A338-84D0A1A33886}" srcOrd="1" destOrd="0" presId="urn:microsoft.com/office/officeart/2005/8/layout/list1"/>
    <dgm:cxn modelId="{A0AEE8B2-49A6-8449-9B59-69DFEF2C8991}" type="presOf" srcId="{AF0451F3-BB4E-4918-AC04-A850CA137A9C}" destId="{CD2E1BB8-2577-BC43-A936-FC7B2FFDDE12}" srcOrd="0" destOrd="0" presId="urn:microsoft.com/office/officeart/2005/8/layout/list1"/>
    <dgm:cxn modelId="{1BB6D780-1A6F-F34B-98E0-3C10D8153BE9}" type="presOf" srcId="{B0243174-0426-48B0-BD69-EE1785FCD1EF}" destId="{45B33051-58EC-0347-8C24-9BF4DBE864DC}" srcOrd="0" destOrd="1" presId="urn:microsoft.com/office/officeart/2005/8/layout/list1"/>
    <dgm:cxn modelId="{F82FDBA9-EB9A-48A3-BEE5-F3030328C989}" srcId="{F7210735-A782-42B0-A068-A436F7D3DC71}" destId="{200AF384-56AA-4E37-BA0A-C5F8AF223E13}" srcOrd="0" destOrd="0" parTransId="{D7280D81-92EF-4259-92CC-56242C6B0AE3}" sibTransId="{DED291C6-A04E-4092-8EAE-36EEAEC9D893}"/>
    <dgm:cxn modelId="{1652D8F1-8CE4-C74B-BB07-A8E733666BE3}" type="presParOf" srcId="{CD2E1BB8-2577-BC43-A936-FC7B2FFDDE12}" destId="{9AF7A700-4C11-8545-A7EE-2C5220F5B06F}" srcOrd="0" destOrd="0" presId="urn:microsoft.com/office/officeart/2005/8/layout/list1"/>
    <dgm:cxn modelId="{7F7FE75A-0B90-F84E-BE2A-5A8316183194}" type="presParOf" srcId="{9AF7A700-4C11-8545-A7EE-2C5220F5B06F}" destId="{BA12461D-1A95-2C4A-963C-86A1DF03F626}" srcOrd="0" destOrd="0" presId="urn:microsoft.com/office/officeart/2005/8/layout/list1"/>
    <dgm:cxn modelId="{FFBD4B1A-9C5E-894F-BDA9-41F04E65BF20}" type="presParOf" srcId="{9AF7A700-4C11-8545-A7EE-2C5220F5B06F}" destId="{AC463041-1248-0B44-8C62-4558E736BEC4}" srcOrd="1" destOrd="0" presId="urn:microsoft.com/office/officeart/2005/8/layout/list1"/>
    <dgm:cxn modelId="{379B13EC-174D-684B-9475-95EFA1D18E6C}" type="presParOf" srcId="{CD2E1BB8-2577-BC43-A936-FC7B2FFDDE12}" destId="{B64E0C3D-EA91-7240-8427-E95A38331732}" srcOrd="1" destOrd="0" presId="urn:microsoft.com/office/officeart/2005/8/layout/list1"/>
    <dgm:cxn modelId="{36E8900A-54D5-ED4E-B65E-2EF4DD6A4D21}" type="presParOf" srcId="{CD2E1BB8-2577-BC43-A936-FC7B2FFDDE12}" destId="{45B33051-58EC-0347-8C24-9BF4DBE864DC}" srcOrd="2" destOrd="0" presId="urn:microsoft.com/office/officeart/2005/8/layout/list1"/>
    <dgm:cxn modelId="{16CD971D-E869-C145-8B34-DAA4320ADF66}" type="presParOf" srcId="{CD2E1BB8-2577-BC43-A936-FC7B2FFDDE12}" destId="{E00EB721-1AED-054C-816E-85EE34487231}" srcOrd="3" destOrd="0" presId="urn:microsoft.com/office/officeart/2005/8/layout/list1"/>
    <dgm:cxn modelId="{16BFA498-9A7A-584B-8B9A-712866C0DB26}" type="presParOf" srcId="{CD2E1BB8-2577-BC43-A936-FC7B2FFDDE12}" destId="{1AFAC09E-FF07-9946-8FC1-F967B7DEB785}" srcOrd="4" destOrd="0" presId="urn:microsoft.com/office/officeart/2005/8/layout/list1"/>
    <dgm:cxn modelId="{13A5D75D-B0F0-6D42-A87C-62FE6A114626}" type="presParOf" srcId="{1AFAC09E-FF07-9946-8FC1-F967B7DEB785}" destId="{C72A5A4D-1952-3B45-9AC3-2F97BD05B5EE}" srcOrd="0" destOrd="0" presId="urn:microsoft.com/office/officeart/2005/8/layout/list1"/>
    <dgm:cxn modelId="{CE395C51-8073-6A4F-9BF3-3FC14013A429}" type="presParOf" srcId="{1AFAC09E-FF07-9946-8FC1-F967B7DEB785}" destId="{0D2CAB73-4759-3749-A338-84D0A1A33886}" srcOrd="1" destOrd="0" presId="urn:microsoft.com/office/officeart/2005/8/layout/list1"/>
    <dgm:cxn modelId="{07749430-A424-8D47-82F6-4AAFFE7B3AA3}" type="presParOf" srcId="{CD2E1BB8-2577-BC43-A936-FC7B2FFDDE12}" destId="{24FF58AC-55B1-104F-B1E2-0382E3980C8A}" srcOrd="5" destOrd="0" presId="urn:microsoft.com/office/officeart/2005/8/layout/list1"/>
    <dgm:cxn modelId="{111E6B55-B98D-C340-9C00-C830564F23FD}" type="presParOf" srcId="{CD2E1BB8-2577-BC43-A936-FC7B2FFDDE12}" destId="{249A3C5E-5068-9B4A-9ABC-11DF0158435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B248B-0E4B-404E-8F4B-7A36F1928556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900" b="1" kern="1200" dirty="0"/>
            <a:t>shopping</a:t>
          </a:r>
          <a:endParaRPr lang="en-US" sz="2900" kern="1200" dirty="0"/>
        </a:p>
      </dsp:txBody>
      <dsp:txXfrm>
        <a:off x="582645" y="1178"/>
        <a:ext cx="2174490" cy="1304694"/>
      </dsp:txXfrm>
    </dsp:sp>
    <dsp:sp modelId="{A46098F3-EE3B-DE4A-A227-1FEB4FC7BB36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900" b="1" kern="1200" dirty="0"/>
            <a:t>compulsive stealing </a:t>
          </a:r>
          <a:endParaRPr lang="en-US" sz="2900" kern="1200" dirty="0"/>
        </a:p>
      </dsp:txBody>
      <dsp:txXfrm>
        <a:off x="2974584" y="1178"/>
        <a:ext cx="2174490" cy="1304694"/>
      </dsp:txXfrm>
    </dsp:sp>
    <dsp:sp modelId="{A77E7FF3-83F6-F24F-AEBF-A3FE0BF09AFC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900" b="1" kern="1200" dirty="0"/>
            <a:t>alcohol </a:t>
          </a:r>
          <a:endParaRPr lang="en-US" sz="2900" kern="1200" dirty="0"/>
        </a:p>
      </dsp:txBody>
      <dsp:txXfrm>
        <a:off x="5366524" y="1178"/>
        <a:ext cx="2174490" cy="1304694"/>
      </dsp:txXfrm>
    </dsp:sp>
    <dsp:sp modelId="{2934CC4E-9883-114E-B163-0ED240C377CB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900" b="1" kern="1200" dirty="0"/>
            <a:t>opioids </a:t>
          </a:r>
          <a:endParaRPr lang="en-US" sz="2900" kern="1200" dirty="0"/>
        </a:p>
      </dsp:txBody>
      <dsp:txXfrm>
        <a:off x="7758464" y="1178"/>
        <a:ext cx="2174490" cy="1304694"/>
      </dsp:txXfrm>
    </dsp:sp>
    <dsp:sp modelId="{2A153B6D-3B3A-C84D-8E73-3653BB773A00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900" b="1" kern="1200" dirty="0"/>
            <a:t>prescription drugs</a:t>
          </a:r>
          <a:endParaRPr lang="en-US" sz="2900" kern="1200" dirty="0"/>
        </a:p>
      </dsp:txBody>
      <dsp:txXfrm>
        <a:off x="582645" y="1523321"/>
        <a:ext cx="2174490" cy="1304694"/>
      </dsp:txXfrm>
    </dsp:sp>
    <dsp:sp modelId="{3424CE17-D761-1043-AE05-4BDA217B7B40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900" b="1" kern="1200" dirty="0"/>
            <a:t>gambling</a:t>
          </a:r>
          <a:endParaRPr lang="en-US" sz="2900" kern="1200" dirty="0"/>
        </a:p>
      </dsp:txBody>
      <dsp:txXfrm>
        <a:off x="2974584" y="1523321"/>
        <a:ext cx="2174490" cy="1304694"/>
      </dsp:txXfrm>
    </dsp:sp>
    <dsp:sp modelId="{EB71D02C-81B5-A347-96A4-7945E8DC122D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900" b="1" kern="1200" dirty="0"/>
            <a:t>eating </a:t>
          </a:r>
          <a:endParaRPr lang="en-US" sz="2900" kern="1200" dirty="0"/>
        </a:p>
      </dsp:txBody>
      <dsp:txXfrm>
        <a:off x="5366524" y="1523321"/>
        <a:ext cx="2174490" cy="1304694"/>
      </dsp:txXfrm>
    </dsp:sp>
    <dsp:sp modelId="{AF932D14-37E5-4745-BEFE-997391E33CE8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900" b="1" kern="1200" dirty="0"/>
            <a:t>playing video games</a:t>
          </a:r>
          <a:endParaRPr lang="en-US" sz="2900" kern="1200" dirty="0"/>
        </a:p>
      </dsp:txBody>
      <dsp:txXfrm>
        <a:off x="7758464" y="1523321"/>
        <a:ext cx="2174490" cy="1304694"/>
      </dsp:txXfrm>
    </dsp:sp>
    <dsp:sp modelId="{575BBE05-DF86-8E4B-8B5C-C730CCE932ED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900" b="1" kern="1200" dirty="0"/>
            <a:t>work </a:t>
          </a:r>
          <a:endParaRPr lang="en-US" sz="2900" kern="1200" dirty="0"/>
        </a:p>
      </dsp:txBody>
      <dsp:txXfrm>
        <a:off x="2974584" y="3045465"/>
        <a:ext cx="2174490" cy="1304694"/>
      </dsp:txXfrm>
    </dsp:sp>
    <dsp:sp modelId="{93BFDFB2-1D1B-074B-B366-7A1D9FAEE146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900" b="1" kern="1200"/>
            <a:t>cutting</a:t>
          </a:r>
          <a:endParaRPr lang="en-US" sz="2900" kern="1200"/>
        </a:p>
      </dsp:txBody>
      <dsp:txXfrm>
        <a:off x="5366524" y="3045465"/>
        <a:ext cx="2174490" cy="1304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9CF29-CCF4-1046-A662-1228E45781EB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Religion</a:t>
          </a:r>
        </a:p>
      </dsp:txBody>
      <dsp:txXfrm>
        <a:off x="582645" y="1178"/>
        <a:ext cx="2174490" cy="1304694"/>
      </dsp:txXfrm>
    </dsp:sp>
    <dsp:sp modelId="{2DD288BF-024F-8244-88D5-053A9467D09D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5">
            <a:hueOff val="-675854"/>
            <a:satOff val="-1742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Politics</a:t>
          </a:r>
        </a:p>
      </dsp:txBody>
      <dsp:txXfrm>
        <a:off x="2974584" y="1178"/>
        <a:ext cx="2174490" cy="1304694"/>
      </dsp:txXfrm>
    </dsp:sp>
    <dsp:sp modelId="{D7C67CDC-2D7E-7F4A-A412-7AF833BFEE55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Exercise</a:t>
          </a:r>
        </a:p>
      </dsp:txBody>
      <dsp:txXfrm>
        <a:off x="5366524" y="1178"/>
        <a:ext cx="2174490" cy="1304694"/>
      </dsp:txXfrm>
    </dsp:sp>
    <dsp:sp modelId="{738C9659-D4D9-A34C-93CF-C8A62B620576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5">
            <a:hueOff val="-2027563"/>
            <a:satOff val="-5226"/>
            <a:lumOff val="-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Compulsive lying</a:t>
          </a:r>
        </a:p>
      </dsp:txBody>
      <dsp:txXfrm>
        <a:off x="7758464" y="1178"/>
        <a:ext cx="2174490" cy="1304694"/>
      </dsp:txXfrm>
    </dsp:sp>
    <dsp:sp modelId="{8A8B7DCF-B743-B948-885A-F4362B9B3D85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Social media</a:t>
          </a:r>
        </a:p>
      </dsp:txBody>
      <dsp:txXfrm>
        <a:off x="582645" y="1523321"/>
        <a:ext cx="2174490" cy="1304694"/>
      </dsp:txXfrm>
    </dsp:sp>
    <dsp:sp modelId="{24DCEE54-77F9-AD44-B8B3-803185CD97AE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Phone</a:t>
          </a:r>
        </a:p>
      </dsp:txBody>
      <dsp:txXfrm>
        <a:off x="2974584" y="1523321"/>
        <a:ext cx="2174490" cy="1304694"/>
      </dsp:txXfrm>
    </dsp:sp>
    <dsp:sp modelId="{F38ECAE9-38A0-E24C-8C5E-A63C5ACF5650}">
      <dsp:nvSpPr>
        <dsp:cNvPr id="0" name=""/>
        <dsp:cNvSpPr/>
      </dsp:nvSpPr>
      <dsp:spPr>
        <a:xfrm>
          <a:off x="5407948" y="1523321"/>
          <a:ext cx="2174490" cy="1304694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Sugar</a:t>
          </a:r>
        </a:p>
      </dsp:txBody>
      <dsp:txXfrm>
        <a:off x="5407948" y="1523321"/>
        <a:ext cx="2174490" cy="1304694"/>
      </dsp:txXfrm>
    </dsp:sp>
    <dsp:sp modelId="{B8827F57-034E-8A49-9881-6EEC62171907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5">
            <a:hueOff val="-4730980"/>
            <a:satOff val="-12193"/>
            <a:lumOff val="-8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Beauty/Plastic surgery</a:t>
          </a:r>
        </a:p>
      </dsp:txBody>
      <dsp:txXfrm>
        <a:off x="7758464" y="1523321"/>
        <a:ext cx="2174490" cy="1304694"/>
      </dsp:txXfrm>
    </dsp:sp>
    <dsp:sp modelId="{8E05C8C5-C826-9046-B08A-E57E45C3BF27}">
      <dsp:nvSpPr>
        <dsp:cNvPr id="0" name=""/>
        <dsp:cNvSpPr/>
      </dsp:nvSpPr>
      <dsp:spPr>
        <a:xfrm>
          <a:off x="1778615" y="3045465"/>
          <a:ext cx="2174490" cy="1304694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Fantasy</a:t>
          </a:r>
        </a:p>
      </dsp:txBody>
      <dsp:txXfrm>
        <a:off x="1778615" y="3045465"/>
        <a:ext cx="2174490" cy="1304694"/>
      </dsp:txXfrm>
    </dsp:sp>
    <dsp:sp modelId="{76AA23C8-9841-AC43-B1B6-2F41BCEE1312}">
      <dsp:nvSpPr>
        <dsp:cNvPr id="0" name=""/>
        <dsp:cNvSpPr/>
      </dsp:nvSpPr>
      <dsp:spPr>
        <a:xfrm>
          <a:off x="4133479" y="3033109"/>
          <a:ext cx="2174490" cy="1304694"/>
        </a:xfrm>
        <a:prstGeom prst="rect">
          <a:avLst/>
        </a:prstGeom>
        <a:solidFill>
          <a:schemeClr val="accent5">
            <a:hueOff val="-6082688"/>
            <a:satOff val="-15677"/>
            <a:lumOff val="-1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Love</a:t>
          </a:r>
        </a:p>
      </dsp:txBody>
      <dsp:txXfrm>
        <a:off x="4133479" y="3033109"/>
        <a:ext cx="2174490" cy="1304694"/>
      </dsp:txXfrm>
    </dsp:sp>
    <dsp:sp modelId="{0883A4DD-E28E-3644-88F0-07244268E38C}">
      <dsp:nvSpPr>
        <dsp:cNvPr id="0" name=""/>
        <dsp:cNvSpPr/>
      </dsp:nvSpPr>
      <dsp:spPr>
        <a:xfrm>
          <a:off x="6562494" y="3045465"/>
          <a:ext cx="2174490" cy="1304694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Sex/Porn</a:t>
          </a:r>
        </a:p>
      </dsp:txBody>
      <dsp:txXfrm>
        <a:off x="6562494" y="3045465"/>
        <a:ext cx="2174490" cy="13046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21AEC6-131A-0A42-861E-249B570EC8BF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91575-757C-994A-8C98-7FD1B7D5AF3E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/>
            <a:t>Abuse</a:t>
          </a:r>
        </a:p>
      </dsp:txBody>
      <dsp:txXfrm>
        <a:off x="0" y="2703"/>
        <a:ext cx="6900512" cy="1843578"/>
      </dsp:txXfrm>
    </dsp:sp>
    <dsp:sp modelId="{0763EF94-C677-A74B-97AA-12EB207CE8F0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FE9E5-30CF-AA44-878F-38006D71506C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/>
            <a:t>Misuse</a:t>
          </a:r>
        </a:p>
      </dsp:txBody>
      <dsp:txXfrm>
        <a:off x="0" y="1846281"/>
        <a:ext cx="6900512" cy="1843578"/>
      </dsp:txXfrm>
    </dsp:sp>
    <dsp:sp modelId="{C994274A-051B-694F-B6C3-CF45C2433D64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52DE7E-01A8-E149-9D90-48F916FE696A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/>
            <a:t>Dependence</a:t>
          </a:r>
        </a:p>
      </dsp:txBody>
      <dsp:txXfrm>
        <a:off x="0" y="3689859"/>
        <a:ext cx="6900512" cy="18435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B7E29-52A7-EE47-AE35-B149AD29B250}">
      <dsp:nvSpPr>
        <dsp:cNvPr id="0" name=""/>
        <dsp:cNvSpPr/>
      </dsp:nvSpPr>
      <dsp:spPr>
        <a:xfrm>
          <a:off x="0" y="2002"/>
          <a:ext cx="3810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E39AF3-F45C-074C-A440-802F44D3849A}">
      <dsp:nvSpPr>
        <dsp:cNvPr id="0" name=""/>
        <dsp:cNvSpPr/>
      </dsp:nvSpPr>
      <dsp:spPr>
        <a:xfrm>
          <a:off x="0" y="2002"/>
          <a:ext cx="3810000" cy="372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Hazardous use</a:t>
          </a:r>
        </a:p>
      </dsp:txBody>
      <dsp:txXfrm>
        <a:off x="0" y="2002"/>
        <a:ext cx="3810000" cy="372457"/>
      </dsp:txXfrm>
    </dsp:sp>
    <dsp:sp modelId="{1038F3D5-F865-9046-B05A-9CD67BB273F4}">
      <dsp:nvSpPr>
        <dsp:cNvPr id="0" name=""/>
        <dsp:cNvSpPr/>
      </dsp:nvSpPr>
      <dsp:spPr>
        <a:xfrm>
          <a:off x="0" y="374460"/>
          <a:ext cx="3810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82963-8391-6D45-A311-D613DB8707C2}">
      <dsp:nvSpPr>
        <dsp:cNvPr id="0" name=""/>
        <dsp:cNvSpPr/>
      </dsp:nvSpPr>
      <dsp:spPr>
        <a:xfrm>
          <a:off x="0" y="374460"/>
          <a:ext cx="3810000" cy="372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Social or interpersonal problems related to use</a:t>
          </a:r>
        </a:p>
      </dsp:txBody>
      <dsp:txXfrm>
        <a:off x="0" y="374460"/>
        <a:ext cx="3810000" cy="372457"/>
      </dsp:txXfrm>
    </dsp:sp>
    <dsp:sp modelId="{D6605E8C-83A2-C244-952B-F57C487939A8}">
      <dsp:nvSpPr>
        <dsp:cNvPr id="0" name=""/>
        <dsp:cNvSpPr/>
      </dsp:nvSpPr>
      <dsp:spPr>
        <a:xfrm>
          <a:off x="0" y="746918"/>
          <a:ext cx="3810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0350C-D3FE-1443-9CA2-271F1A756A3B}">
      <dsp:nvSpPr>
        <dsp:cNvPr id="0" name=""/>
        <dsp:cNvSpPr/>
      </dsp:nvSpPr>
      <dsp:spPr>
        <a:xfrm>
          <a:off x="0" y="746918"/>
          <a:ext cx="3810000" cy="372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Neglected major roles to use</a:t>
          </a:r>
        </a:p>
      </dsp:txBody>
      <dsp:txXfrm>
        <a:off x="0" y="746918"/>
        <a:ext cx="3810000" cy="372457"/>
      </dsp:txXfrm>
    </dsp:sp>
    <dsp:sp modelId="{8F6A4868-8344-B54F-9898-935F7600C61C}">
      <dsp:nvSpPr>
        <dsp:cNvPr id="0" name=""/>
        <dsp:cNvSpPr/>
      </dsp:nvSpPr>
      <dsp:spPr>
        <a:xfrm>
          <a:off x="0" y="1119376"/>
          <a:ext cx="3810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9F9A1-F036-AC4F-86F8-874277E0103F}">
      <dsp:nvSpPr>
        <dsp:cNvPr id="0" name=""/>
        <dsp:cNvSpPr/>
      </dsp:nvSpPr>
      <dsp:spPr>
        <a:xfrm>
          <a:off x="0" y="1119376"/>
          <a:ext cx="3810000" cy="372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Withdrawal</a:t>
          </a:r>
        </a:p>
      </dsp:txBody>
      <dsp:txXfrm>
        <a:off x="0" y="1119376"/>
        <a:ext cx="3810000" cy="372457"/>
      </dsp:txXfrm>
    </dsp:sp>
    <dsp:sp modelId="{C0975B51-EF92-8143-B5D0-50CBC23E6485}">
      <dsp:nvSpPr>
        <dsp:cNvPr id="0" name=""/>
        <dsp:cNvSpPr/>
      </dsp:nvSpPr>
      <dsp:spPr>
        <a:xfrm>
          <a:off x="0" y="1491834"/>
          <a:ext cx="3810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286A6-B1F0-094B-B6D1-A1BCF07ADB3E}">
      <dsp:nvSpPr>
        <dsp:cNvPr id="0" name=""/>
        <dsp:cNvSpPr/>
      </dsp:nvSpPr>
      <dsp:spPr>
        <a:xfrm>
          <a:off x="0" y="1491834"/>
          <a:ext cx="3810000" cy="372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Tolerance</a:t>
          </a:r>
        </a:p>
      </dsp:txBody>
      <dsp:txXfrm>
        <a:off x="0" y="1491834"/>
        <a:ext cx="3810000" cy="372457"/>
      </dsp:txXfrm>
    </dsp:sp>
    <dsp:sp modelId="{F37D2656-00B4-2449-B36D-3A60D1D58877}">
      <dsp:nvSpPr>
        <dsp:cNvPr id="0" name=""/>
        <dsp:cNvSpPr/>
      </dsp:nvSpPr>
      <dsp:spPr>
        <a:xfrm>
          <a:off x="0" y="1864292"/>
          <a:ext cx="3810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EC6F92-1159-BB49-BA8B-FA5559170FE2}">
      <dsp:nvSpPr>
        <dsp:cNvPr id="0" name=""/>
        <dsp:cNvSpPr/>
      </dsp:nvSpPr>
      <dsp:spPr>
        <a:xfrm>
          <a:off x="0" y="1864292"/>
          <a:ext cx="3810000" cy="372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Used larger amounts/longer</a:t>
          </a:r>
        </a:p>
      </dsp:txBody>
      <dsp:txXfrm>
        <a:off x="0" y="1864292"/>
        <a:ext cx="3810000" cy="372457"/>
      </dsp:txXfrm>
    </dsp:sp>
    <dsp:sp modelId="{9654706F-364E-6048-9C87-76B32EAA84C8}">
      <dsp:nvSpPr>
        <dsp:cNvPr id="0" name=""/>
        <dsp:cNvSpPr/>
      </dsp:nvSpPr>
      <dsp:spPr>
        <a:xfrm>
          <a:off x="0" y="2236749"/>
          <a:ext cx="3810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8BCD2-8ADE-504A-9AF5-F6B47BFD8175}">
      <dsp:nvSpPr>
        <dsp:cNvPr id="0" name=""/>
        <dsp:cNvSpPr/>
      </dsp:nvSpPr>
      <dsp:spPr>
        <a:xfrm>
          <a:off x="0" y="2236749"/>
          <a:ext cx="3810000" cy="372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Repeated attempts to control use or quit</a:t>
          </a:r>
        </a:p>
      </dsp:txBody>
      <dsp:txXfrm>
        <a:off x="0" y="2236749"/>
        <a:ext cx="3810000" cy="372457"/>
      </dsp:txXfrm>
    </dsp:sp>
    <dsp:sp modelId="{0E299C20-8341-4741-A4F5-758A3394FC2F}">
      <dsp:nvSpPr>
        <dsp:cNvPr id="0" name=""/>
        <dsp:cNvSpPr/>
      </dsp:nvSpPr>
      <dsp:spPr>
        <a:xfrm>
          <a:off x="0" y="2609207"/>
          <a:ext cx="3810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DB200-F0F4-2E49-9EC1-33830B0A7431}">
      <dsp:nvSpPr>
        <dsp:cNvPr id="0" name=""/>
        <dsp:cNvSpPr/>
      </dsp:nvSpPr>
      <dsp:spPr>
        <a:xfrm>
          <a:off x="0" y="2609207"/>
          <a:ext cx="3810000" cy="372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Much time spent using</a:t>
          </a:r>
        </a:p>
      </dsp:txBody>
      <dsp:txXfrm>
        <a:off x="0" y="2609207"/>
        <a:ext cx="3810000" cy="372457"/>
      </dsp:txXfrm>
    </dsp:sp>
    <dsp:sp modelId="{82964C54-B004-C14A-9CBD-AB13E6E6A5B0}">
      <dsp:nvSpPr>
        <dsp:cNvPr id="0" name=""/>
        <dsp:cNvSpPr/>
      </dsp:nvSpPr>
      <dsp:spPr>
        <a:xfrm>
          <a:off x="0" y="2981665"/>
          <a:ext cx="3810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69399-8BFB-6D41-A15E-3D5716B42DC5}">
      <dsp:nvSpPr>
        <dsp:cNvPr id="0" name=""/>
        <dsp:cNvSpPr/>
      </dsp:nvSpPr>
      <dsp:spPr>
        <a:xfrm>
          <a:off x="0" y="2981665"/>
          <a:ext cx="3810000" cy="372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Physical or psychological problems related to use</a:t>
          </a:r>
        </a:p>
      </dsp:txBody>
      <dsp:txXfrm>
        <a:off x="0" y="2981665"/>
        <a:ext cx="3810000" cy="372457"/>
      </dsp:txXfrm>
    </dsp:sp>
    <dsp:sp modelId="{3E0AFAF5-E156-D74B-9406-0A9E2446E202}">
      <dsp:nvSpPr>
        <dsp:cNvPr id="0" name=""/>
        <dsp:cNvSpPr/>
      </dsp:nvSpPr>
      <dsp:spPr>
        <a:xfrm>
          <a:off x="0" y="3354123"/>
          <a:ext cx="3810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2C8C2-0115-7741-8C45-08BE7373F285}">
      <dsp:nvSpPr>
        <dsp:cNvPr id="0" name=""/>
        <dsp:cNvSpPr/>
      </dsp:nvSpPr>
      <dsp:spPr>
        <a:xfrm>
          <a:off x="0" y="3354123"/>
          <a:ext cx="3810000" cy="372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Activities given up to use</a:t>
          </a:r>
        </a:p>
      </dsp:txBody>
      <dsp:txXfrm>
        <a:off x="0" y="3354123"/>
        <a:ext cx="3810000" cy="372457"/>
      </dsp:txXfrm>
    </dsp:sp>
    <dsp:sp modelId="{3E33D78D-02D2-784D-A434-FC149F24306B}">
      <dsp:nvSpPr>
        <dsp:cNvPr id="0" name=""/>
        <dsp:cNvSpPr/>
      </dsp:nvSpPr>
      <dsp:spPr>
        <a:xfrm>
          <a:off x="0" y="3726581"/>
          <a:ext cx="3810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10525-48F9-1841-8F17-9A02B3767A3C}">
      <dsp:nvSpPr>
        <dsp:cNvPr id="0" name=""/>
        <dsp:cNvSpPr/>
      </dsp:nvSpPr>
      <dsp:spPr>
        <a:xfrm>
          <a:off x="0" y="3726581"/>
          <a:ext cx="3810000" cy="372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Craving</a:t>
          </a:r>
        </a:p>
      </dsp:txBody>
      <dsp:txXfrm>
        <a:off x="0" y="3726581"/>
        <a:ext cx="3810000" cy="3724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1E577-02A3-B44C-8753-FD441FC741F8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DA9CE-14C6-6E4B-ADD7-0E851F049562}">
      <dsp:nvSpPr>
        <dsp:cNvPr id="0" name=""/>
        <dsp:cNvSpPr/>
      </dsp:nvSpPr>
      <dsp:spPr>
        <a:xfrm>
          <a:off x="0" y="675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/>
            <a:t>Genes - Family </a:t>
          </a:r>
          <a:r>
            <a:rPr lang="en-CA" sz="1500" kern="1200" dirty="0"/>
            <a:t>history of addiction. Drug addiction is more common in some families and likely involves genetic predisposition. ...</a:t>
          </a:r>
          <a:endParaRPr lang="en-US" sz="1500" kern="1200" dirty="0"/>
        </a:p>
      </dsp:txBody>
      <dsp:txXfrm>
        <a:off x="0" y="675"/>
        <a:ext cx="6900512" cy="553478"/>
      </dsp:txXfrm>
    </dsp:sp>
    <dsp:sp modelId="{64CBD7B8-D0B6-1B4C-9357-7D5616091C81}">
      <dsp:nvSpPr>
        <dsp:cNvPr id="0" name=""/>
        <dsp:cNvSpPr/>
      </dsp:nvSpPr>
      <dsp:spPr>
        <a:xfrm>
          <a:off x="0" y="554154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33344B-D740-274E-A632-4C2186492A3A}">
      <dsp:nvSpPr>
        <dsp:cNvPr id="0" name=""/>
        <dsp:cNvSpPr/>
      </dsp:nvSpPr>
      <dsp:spPr>
        <a:xfrm>
          <a:off x="0" y="554154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/>
            <a:t>Mental health disorder. ...</a:t>
          </a:r>
          <a:endParaRPr lang="en-US" sz="1500" kern="1200"/>
        </a:p>
      </dsp:txBody>
      <dsp:txXfrm>
        <a:off x="0" y="554154"/>
        <a:ext cx="6900512" cy="553478"/>
      </dsp:txXfrm>
    </dsp:sp>
    <dsp:sp modelId="{CF728D7A-C386-414F-A996-07AED2DF3943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C082D-F1A9-A04A-9FD6-1876699324E6}">
      <dsp:nvSpPr>
        <dsp:cNvPr id="0" name=""/>
        <dsp:cNvSpPr/>
      </dsp:nvSpPr>
      <dsp:spPr>
        <a:xfrm>
          <a:off x="0" y="1107633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/>
            <a:t>Peer pressure. ...</a:t>
          </a:r>
          <a:endParaRPr lang="en-US" sz="1500" kern="1200" dirty="0"/>
        </a:p>
      </dsp:txBody>
      <dsp:txXfrm>
        <a:off x="0" y="1107633"/>
        <a:ext cx="6900512" cy="553478"/>
      </dsp:txXfrm>
    </dsp:sp>
    <dsp:sp modelId="{50B54B15-3620-344A-B3C1-8CB61385ED05}">
      <dsp:nvSpPr>
        <dsp:cNvPr id="0" name=""/>
        <dsp:cNvSpPr/>
      </dsp:nvSpPr>
      <dsp:spPr>
        <a:xfrm>
          <a:off x="0" y="1661112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4F8764-51EC-8F46-A76F-243F05AD74A7}">
      <dsp:nvSpPr>
        <dsp:cNvPr id="0" name=""/>
        <dsp:cNvSpPr/>
      </dsp:nvSpPr>
      <dsp:spPr>
        <a:xfrm>
          <a:off x="0" y="1661112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/>
            <a:t>Lack of family involvement. ...</a:t>
          </a:r>
          <a:endParaRPr lang="en-US" sz="1500" kern="1200"/>
        </a:p>
      </dsp:txBody>
      <dsp:txXfrm>
        <a:off x="0" y="1661112"/>
        <a:ext cx="6900512" cy="553478"/>
      </dsp:txXfrm>
    </dsp:sp>
    <dsp:sp modelId="{A6E17630-483D-3C4B-AC1A-0F24CF885533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5D3A6-2295-E342-9E04-DD785EF4B098}">
      <dsp:nvSpPr>
        <dsp:cNvPr id="0" name=""/>
        <dsp:cNvSpPr/>
      </dsp:nvSpPr>
      <dsp:spPr>
        <a:xfrm>
          <a:off x="0" y="2214591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/>
            <a:t>Developmental </a:t>
          </a:r>
          <a:r>
            <a:rPr lang="en-CA" sz="1500" kern="1200" dirty="0" smtClean="0"/>
            <a:t>stage</a:t>
          </a:r>
          <a:r>
            <a:rPr lang="en-CA" sz="1500" kern="1200" dirty="0"/>
            <a:t>...</a:t>
          </a:r>
          <a:endParaRPr lang="en-US" sz="1500" kern="1200" dirty="0"/>
        </a:p>
      </dsp:txBody>
      <dsp:txXfrm>
        <a:off x="0" y="2214591"/>
        <a:ext cx="6900512" cy="553478"/>
      </dsp:txXfrm>
    </dsp:sp>
    <dsp:sp modelId="{A784E720-0E45-1E48-A8C5-4828DBB90341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43B0F-44ED-594E-9BBB-6DCCDBFFCDB3}">
      <dsp:nvSpPr>
        <dsp:cNvPr id="0" name=""/>
        <dsp:cNvSpPr/>
      </dsp:nvSpPr>
      <dsp:spPr>
        <a:xfrm>
          <a:off x="0" y="2768070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/>
            <a:t>Early use. ...</a:t>
          </a:r>
          <a:endParaRPr lang="en-US" sz="1500" kern="1200" dirty="0"/>
        </a:p>
      </dsp:txBody>
      <dsp:txXfrm>
        <a:off x="0" y="2768070"/>
        <a:ext cx="6900512" cy="553478"/>
      </dsp:txXfrm>
    </dsp:sp>
    <dsp:sp modelId="{FB90A678-ABF8-A64D-96BF-1203A153D0AE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5A07E-AAAD-D74B-B333-917E48539924}">
      <dsp:nvSpPr>
        <dsp:cNvPr id="0" name=""/>
        <dsp:cNvSpPr/>
      </dsp:nvSpPr>
      <dsp:spPr>
        <a:xfrm>
          <a:off x="0" y="3321549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/>
            <a:t>Taking a highly addictive </a:t>
          </a:r>
          <a:r>
            <a:rPr lang="en-CA" sz="1500" kern="1200" dirty="0" smtClean="0"/>
            <a:t>drug</a:t>
          </a:r>
          <a:endParaRPr lang="en-US" sz="1500" kern="1200" dirty="0"/>
        </a:p>
      </dsp:txBody>
      <dsp:txXfrm>
        <a:off x="0" y="3321549"/>
        <a:ext cx="6900512" cy="553478"/>
      </dsp:txXfrm>
    </dsp:sp>
    <dsp:sp modelId="{0B7CD7AB-811E-6E43-BA07-0DE5B0B7D01F}">
      <dsp:nvSpPr>
        <dsp:cNvPr id="0" name=""/>
        <dsp:cNvSpPr/>
      </dsp:nvSpPr>
      <dsp:spPr>
        <a:xfrm>
          <a:off x="0" y="3875028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CDB3B-2CF1-A347-AF4C-CBC48A2B4E3A}">
      <dsp:nvSpPr>
        <dsp:cNvPr id="0" name=""/>
        <dsp:cNvSpPr/>
      </dsp:nvSpPr>
      <dsp:spPr>
        <a:xfrm>
          <a:off x="0" y="3875028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/>
            <a:t>Prescription medication pain</a:t>
          </a:r>
          <a:endParaRPr lang="en-US" sz="1500" kern="1200" dirty="0"/>
        </a:p>
      </dsp:txBody>
      <dsp:txXfrm>
        <a:off x="0" y="3875028"/>
        <a:ext cx="6900512" cy="553478"/>
      </dsp:txXfrm>
    </dsp:sp>
    <dsp:sp modelId="{E62ED971-F1E1-D443-A14B-EF3ACC95B956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AB63B-FAEC-4648-A425-1D4955A4EB23}">
      <dsp:nvSpPr>
        <dsp:cNvPr id="0" name=""/>
        <dsp:cNvSpPr/>
      </dsp:nvSpPr>
      <dsp:spPr>
        <a:xfrm>
          <a:off x="0" y="4428507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Metabolism</a:t>
          </a:r>
        </a:p>
      </dsp:txBody>
      <dsp:txXfrm>
        <a:off x="0" y="4428507"/>
        <a:ext cx="6900512" cy="553478"/>
      </dsp:txXfrm>
    </dsp:sp>
    <dsp:sp modelId="{5CC98E8B-5F7F-324D-9431-96A6052BD788}">
      <dsp:nvSpPr>
        <dsp:cNvPr id="0" name=""/>
        <dsp:cNvSpPr/>
      </dsp:nvSpPr>
      <dsp:spPr>
        <a:xfrm>
          <a:off x="0" y="4981986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0D550A-99AE-814B-A369-983FDC1547FB}">
      <dsp:nvSpPr>
        <dsp:cNvPr id="0" name=""/>
        <dsp:cNvSpPr/>
      </dsp:nvSpPr>
      <dsp:spPr>
        <a:xfrm>
          <a:off x="0" y="4981986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Stress</a:t>
          </a:r>
        </a:p>
      </dsp:txBody>
      <dsp:txXfrm>
        <a:off x="0" y="4981986"/>
        <a:ext cx="6900512" cy="5534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2287D-6142-5D43-B629-3AE7CDADDE69}">
      <dsp:nvSpPr>
        <dsp:cNvPr id="0" name=""/>
        <dsp:cNvSpPr/>
      </dsp:nvSpPr>
      <dsp:spPr>
        <a:xfrm>
          <a:off x="0" y="752768"/>
          <a:ext cx="10515600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D1F3C-FD64-2849-9E1A-7DA6946A527C}">
      <dsp:nvSpPr>
        <dsp:cNvPr id="0" name=""/>
        <dsp:cNvSpPr/>
      </dsp:nvSpPr>
      <dsp:spPr>
        <a:xfrm>
          <a:off x="525780" y="8"/>
          <a:ext cx="7360920" cy="15055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/>
            <a:t>Short term</a:t>
          </a:r>
        </a:p>
      </dsp:txBody>
      <dsp:txXfrm>
        <a:off x="599273" y="73501"/>
        <a:ext cx="7213934" cy="1358534"/>
      </dsp:txXfrm>
    </dsp:sp>
    <dsp:sp modelId="{CC678A76-79FA-264A-A107-4989A97D32EE}">
      <dsp:nvSpPr>
        <dsp:cNvPr id="0" name=""/>
        <dsp:cNvSpPr/>
      </dsp:nvSpPr>
      <dsp:spPr>
        <a:xfrm>
          <a:off x="0" y="3066129"/>
          <a:ext cx="10515600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7D2AD-1CB7-E54D-8139-5EE8EFDE235F}">
      <dsp:nvSpPr>
        <dsp:cNvPr id="0" name=""/>
        <dsp:cNvSpPr/>
      </dsp:nvSpPr>
      <dsp:spPr>
        <a:xfrm>
          <a:off x="525780" y="2313369"/>
          <a:ext cx="7360920" cy="150552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/>
            <a:t>Long term</a:t>
          </a:r>
        </a:p>
      </dsp:txBody>
      <dsp:txXfrm>
        <a:off x="599273" y="2386862"/>
        <a:ext cx="7213934" cy="13585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33051-58EC-0347-8C24-9BF4DBE864DC}">
      <dsp:nvSpPr>
        <dsp:cNvPr id="0" name=""/>
        <dsp:cNvSpPr/>
      </dsp:nvSpPr>
      <dsp:spPr>
        <a:xfrm>
          <a:off x="0" y="1901630"/>
          <a:ext cx="10515600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99872" rIns="8161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/>
            <a:t>1-866-531-2600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/>
            <a:t>ConnexGo App</a:t>
          </a:r>
        </a:p>
      </dsp:txBody>
      <dsp:txXfrm>
        <a:off x="0" y="1901630"/>
        <a:ext cx="10515600" cy="1398600"/>
      </dsp:txXfrm>
    </dsp:sp>
    <dsp:sp modelId="{AC463041-1248-0B44-8C62-4558E736BEC4}">
      <dsp:nvSpPr>
        <dsp:cNvPr id="0" name=""/>
        <dsp:cNvSpPr/>
      </dsp:nvSpPr>
      <dsp:spPr>
        <a:xfrm>
          <a:off x="525780" y="1547390"/>
          <a:ext cx="7360920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ConnexOntario</a:t>
          </a:r>
          <a:r>
            <a:rPr lang="en-US" sz="2400" kern="1200" dirty="0"/>
            <a:t> – 24/7 Access 	</a:t>
          </a:r>
        </a:p>
      </dsp:txBody>
      <dsp:txXfrm>
        <a:off x="560365" y="1581975"/>
        <a:ext cx="7291750" cy="639310"/>
      </dsp:txXfrm>
    </dsp:sp>
    <dsp:sp modelId="{249A3C5E-5068-9B4A-9ABC-11DF0158435F}">
      <dsp:nvSpPr>
        <dsp:cNvPr id="0" name=""/>
        <dsp:cNvSpPr/>
      </dsp:nvSpPr>
      <dsp:spPr>
        <a:xfrm>
          <a:off x="0" y="3784070"/>
          <a:ext cx="10515600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99872" rIns="8161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2400" kern="1200"/>
            <a:t>416 535-8501 or 1 800 463-2338 toll-free, staffed 24/7.</a:t>
          </a:r>
          <a:endParaRPr lang="en-US" sz="2400" kern="1200"/>
        </a:p>
      </dsp:txBody>
      <dsp:txXfrm>
        <a:off x="0" y="3784070"/>
        <a:ext cx="10515600" cy="1020600"/>
      </dsp:txXfrm>
    </dsp:sp>
    <dsp:sp modelId="{0D2CAB73-4759-3749-A338-84D0A1A33886}">
      <dsp:nvSpPr>
        <dsp:cNvPr id="0" name=""/>
        <dsp:cNvSpPr/>
      </dsp:nvSpPr>
      <dsp:spPr>
        <a:xfrm>
          <a:off x="525780" y="3429830"/>
          <a:ext cx="7360920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CAMH – The Centre for Addiction and Mental Health </a:t>
          </a:r>
        </a:p>
      </dsp:txBody>
      <dsp:txXfrm>
        <a:off x="560365" y="3464415"/>
        <a:ext cx="7291750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79F44-96FE-3C47-917E-8697654C831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44A16-FF84-6D40-9B9C-C7139194B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58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Mayoclinic.org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C7EE5-685A-AE4B-B13B-81D5A378AF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77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Medicalnewstoday.com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C7EE5-685A-AE4B-B13B-81D5A378AF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2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7F0E2-D788-9844-869A-CB7B5A6DE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1A016-126D-8243-A637-DA4A2CB62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B4041-8CE8-B947-AE12-BD8D64720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F109-8E46-B743-BD8D-B61683F256E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0F046-266A-2C44-ADB8-408A6E97D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5A75-C384-3345-9FF0-05C696355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2D6D-4B44-8146-8ED1-1F15C6D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7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C6280-CA6C-4542-9B5D-E522D6CD2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66B74-A39E-334E-80AB-BFFA057FF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22643-3D6C-8F45-9661-1BDEB7097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F109-8E46-B743-BD8D-B61683F256E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223D9-DE6A-7C42-92B8-B3B67279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BEBC8-91DA-3B46-AFFF-04F7DE55F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2D6D-4B44-8146-8ED1-1F15C6D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2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6FF7A8-7C1C-7E47-ADFD-C8072F9122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425679-1784-7649-8C5A-A1B87FC3A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01CC4-2DD4-C847-92D5-3A52817EE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F109-8E46-B743-BD8D-B61683F256E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C446A-42EA-7A49-9AD8-87B5CDDE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1FB2C-7777-004B-BD1D-4E9CDB999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2D6D-4B44-8146-8ED1-1F15C6D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56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C6FB-9CDE-C24D-87F1-62AA80AF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ED1A2-617E-A444-A16A-C329DC936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C78DC-2267-9A46-9D83-0661CB692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F109-8E46-B743-BD8D-B61683F256E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D5143-E013-9043-AE3E-17F9FB257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A0350-4984-9A45-B856-7FACA3F0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2D6D-4B44-8146-8ED1-1F15C6D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5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4511B-54C9-CA47-ABC7-CDEFB6C5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CF7D2-A3AC-1F49-BFB2-A5285D928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9B595-A34E-9144-98E1-35F9729B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F109-8E46-B743-BD8D-B61683F256E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D0730-47F2-EA4B-8254-469D6878A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D9114-6559-4A4B-BF80-89BE1B7EF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2D6D-4B44-8146-8ED1-1F15C6D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6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0B770-B814-8142-B8E4-464AD69D9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1278D-42F2-FD44-89D5-C45D3755D1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21A6F-2667-3748-9148-7D7A31504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458C0-036F-694F-966A-A00D1282C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F109-8E46-B743-BD8D-B61683F256E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5164F-C238-CF4A-96A6-5E03A477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D3DCF-089D-0849-8DCF-C90205B75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2D6D-4B44-8146-8ED1-1F15C6D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269C1-E49C-DB40-B752-71CF1FCC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5EE31-839B-B24C-B41A-FACA027EC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57D78-DA77-7447-8FFF-CFA93C0B8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5FD3A-7ADD-304A-BF11-C30AEF9CF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C31E6-0417-7948-B848-2E9832D64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00D0D9-2150-C347-A4A4-B1AA6424D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F109-8E46-B743-BD8D-B61683F256E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943C0E-0925-7E4C-9BFA-F733A06B2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8A7E3D-305D-6C4D-BEEE-4562FE0D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2D6D-4B44-8146-8ED1-1F15C6D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3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1FD7F-6C42-7547-9713-E5B1CC914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A32F9A-F9C7-EE4F-88A6-BD7500256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F109-8E46-B743-BD8D-B61683F256E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B4241F-0267-B34F-BEBD-21838B35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13BBB-DA0C-3342-9B73-2268C5E7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2D6D-4B44-8146-8ED1-1F15C6D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B88204-3B5E-364F-81CA-DC06633B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F109-8E46-B743-BD8D-B61683F256E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0ED5A2-6155-4540-8FA6-7B6EF48C3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7B349-9B6B-BF46-B9A3-969C7A16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2D6D-4B44-8146-8ED1-1F15C6D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CC96-404B-754D-A9CB-360698A7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BB516-0173-B94B-BAC0-1BA8B80B3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4F1C1-54E2-D54E-A322-C623C8B12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1E20A-5457-094F-9B74-18096F828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F109-8E46-B743-BD8D-B61683F256E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ED5C6-8E4C-4247-AB6D-AF924D943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08F9C-0206-E644-835D-3A6F745A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2D6D-4B44-8146-8ED1-1F15C6D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48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88982-C6B9-F347-A261-4B1DF8DA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D86A63-B067-924F-BAC0-4ED5C0546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9668A-DDD4-0041-A023-79A18A254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B9DB7-30AA-5F4A-AC42-E7803068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F109-8E46-B743-BD8D-B61683F256E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1E53C-0AA6-A14F-BC48-D857558C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E97FF-3B19-E446-9C59-6CFA343F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2D6D-4B44-8146-8ED1-1F15C6D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4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B2524D-F113-774A-9670-09F86ABF1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692D1-643B-1043-AD97-9D2B38CF3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FCEE8-1794-184E-9C7F-7D580C270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7F109-8E46-B743-BD8D-B61683F256E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F278B-7D74-A54C-BA1A-E7F3F19878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F3145-BBD7-8442-95A4-FBFFCCEAC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2D6D-4B44-8146-8ED1-1F15C6D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6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hyperlink" Target="http://www.flickr.com/photos/lwr/38315079/" TargetMode="External"/><Relationship Id="rId7" Type="http://schemas.openxmlformats.org/officeDocument/2006/relationships/diagramLayout" Target="../diagrams/layout4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hyperlink" Target="http://www.pngall.com/2-number-png" TargetMode="External"/><Relationship Id="rId10" Type="http://schemas.microsoft.com/office/2007/relationships/diagramDrawing" Target="../diagrams/drawing4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rugabuse.gov/publications/health-consequences-drug-misuse/mental-health-effect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cpedia.org/highway-signs/r/recovery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coholpolicy.net/2017/10/findings-bulletins-brief-interventions-microscope-cycle-of-change.html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my_strange_addiction" TargetMode="Externa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aboutlean.com/all-about-5-why/5-why-graphic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helastamericanvagabond.com/health/big-pharma-doesnt-want-know-dopamine-serotonin-imbalances-within-brain/" TargetMode="Externa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amilyarticlesbynicholl.blogspot.com/2016/05/cycle-of-addiction-food-drugs-sexetc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EEACC-5665-D143-863F-D356E7F9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EBA7A-FD75-DD45-A6D3-57AD0F3C1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427CFE-F828-674C-8750-DC5EBF9E0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30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FFBC0-0880-C84D-87B1-9F24E7E83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 dirty="0"/>
              <a:t>Substance Use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07A7C7-3E0B-456A-B911-92EA2DFAED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09842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0472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3E1D9-2EFC-9F4B-860A-01EB645C0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Criteria</a:t>
            </a:r>
          </a:p>
        </p:txBody>
      </p:sp>
      <p:pic>
        <p:nvPicPr>
          <p:cNvPr id="6" name="Picture 5" descr="A picture containing text, sign, outdoor, clock&#10;&#10;Description automatically generated">
            <a:extLst>
              <a:ext uri="{FF2B5EF4-FFF2-40B4-BE49-F238E27FC236}">
                <a16:creationId xmlns:a16="http://schemas.microsoft.com/office/drawing/2014/main" id="{7CDEFE84-376F-3F4D-808B-FFFFB340A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3562" r="22549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78A489B-ABBC-634E-B9AA-E45E611086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23137" r="22291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A8760C-A47B-4F74-87A1-510C8247E9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8468663"/>
              </p:ext>
            </p:extLst>
          </p:nvPr>
        </p:nvGraphicFramePr>
        <p:xfrm>
          <a:off x="4198966" y="2147357"/>
          <a:ext cx="3810000" cy="410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51784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black and white photo of tree Rings">
            <a:extLst>
              <a:ext uri="{FF2B5EF4-FFF2-40B4-BE49-F238E27FC236}">
                <a16:creationId xmlns:a16="http://schemas.microsoft.com/office/drawing/2014/main" id="{8C28ADBE-8A8E-48BA-82EF-F4F3DA1F5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3054" b="12676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244E7F-006E-7944-872B-95AD6DFC4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1600202"/>
            <a:ext cx="10515600" cy="2985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Causes</a:t>
            </a:r>
          </a:p>
        </p:txBody>
      </p:sp>
    </p:spTree>
    <p:extLst>
      <p:ext uri="{BB962C8B-B14F-4D97-AF65-F5344CB8AC3E}">
        <p14:creationId xmlns:p14="http://schemas.microsoft.com/office/powerpoint/2010/main" val="15494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9D4A-A928-C44D-8B2B-FCEE5C4A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 dirty="0"/>
              <a:t>Causes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6C043F-9937-4D73-B1DA-4FB9F6685B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01120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7183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8D645-A86D-FC4B-BA66-EB86FB544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Is Substance Use Disorder Incapacitating?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7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86519-2843-7745-97C4-053BDA9FB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Incapacitate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85B93-F7AF-9A4E-AA8F-368046FBA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1700" b="1" dirty="0"/>
              <a:t>Incapacitate</a:t>
            </a:r>
            <a:r>
              <a:rPr lang="en-US" sz="1700" dirty="0"/>
              <a:t> is a verb which means to prevent from functioning in a normal </a:t>
            </a:r>
            <a:r>
              <a:rPr lang="en-US" sz="1700" dirty="0" smtClean="0"/>
              <a:t>way</a:t>
            </a:r>
            <a:endParaRPr lang="en-US" sz="1700" dirty="0"/>
          </a:p>
          <a:p>
            <a:endParaRPr lang="en-US" sz="1700" dirty="0"/>
          </a:p>
          <a:p>
            <a:r>
              <a:rPr lang="en-US" sz="1700" dirty="0"/>
              <a:t>It can be disabling, debilitating, immobilizing and paralyzing </a:t>
            </a:r>
            <a:r>
              <a:rPr lang="en-US" sz="1700" dirty="0" smtClean="0"/>
              <a:t>and can</a:t>
            </a:r>
            <a:r>
              <a:rPr lang="en-US" sz="1700" dirty="0" smtClean="0"/>
              <a:t> </a:t>
            </a:r>
            <a:r>
              <a:rPr lang="en-US" sz="1700" dirty="0"/>
              <a:t>have short term and long-term negative </a:t>
            </a:r>
            <a:r>
              <a:rPr lang="en-US" sz="1700" dirty="0" smtClean="0"/>
              <a:t>effects</a:t>
            </a:r>
            <a:endParaRPr lang="en-US" sz="1700" dirty="0"/>
          </a:p>
          <a:p>
            <a:endParaRPr lang="en-US" sz="1700" dirty="0"/>
          </a:p>
          <a:p>
            <a:r>
              <a:rPr lang="en-US" sz="1700" dirty="0"/>
              <a:t>Substance use disorder is a </a:t>
            </a:r>
            <a:r>
              <a:rPr lang="en-CA" sz="1700" dirty="0"/>
              <a:t>chronic disease involving complex interactions among brain </a:t>
            </a:r>
            <a:r>
              <a:rPr lang="en-CA" sz="1700" dirty="0" smtClean="0"/>
              <a:t>circuits </a:t>
            </a:r>
            <a:endParaRPr lang="en-CA" sz="1700" dirty="0"/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963309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C3F4D-82D1-41E0-83C5-3E065A97D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205" b="115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3FC61B-6EA7-4641-B5C9-BF93A37F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Effects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7E22C10-3ECD-48B5-86E5-9700A61988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7828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3873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7FE5E-B1BE-8F46-9F4F-58F065D6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CA" sz="4000" b="1">
                <a:solidFill>
                  <a:srgbClr val="FFFFFF"/>
                </a:solidFill>
              </a:rPr>
              <a:t>Short term effects</a:t>
            </a:r>
            <a:br>
              <a:rPr lang="en-CA" sz="4000" b="1">
                <a:solidFill>
                  <a:srgbClr val="FFFFFF"/>
                </a:solidFill>
              </a:rPr>
            </a:b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41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7168-E3AC-1346-B947-AC42D55B5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2910" y="1473200"/>
            <a:ext cx="6330158" cy="4978400"/>
          </a:xfrm>
        </p:spPr>
        <p:txBody>
          <a:bodyPr anchor="ctr">
            <a:normAutofit/>
          </a:bodyPr>
          <a:lstStyle/>
          <a:p>
            <a:r>
              <a:rPr lang="en-CA" sz="2000" dirty="0">
                <a:solidFill>
                  <a:srgbClr val="FEFFFF"/>
                </a:solidFill>
              </a:rPr>
              <a:t>Drugs are chemical compounds that affect the mind and body depend on the drug, dosage, and delivery </a:t>
            </a:r>
            <a:r>
              <a:rPr lang="en-CA" sz="2000" dirty="0" smtClean="0">
                <a:solidFill>
                  <a:srgbClr val="FEFFFF"/>
                </a:solidFill>
              </a:rPr>
              <a:t>method</a:t>
            </a:r>
          </a:p>
          <a:p>
            <a:r>
              <a:rPr lang="en-CA" sz="2000" dirty="0" smtClean="0">
                <a:solidFill>
                  <a:srgbClr val="FEFFFF"/>
                </a:solidFill>
              </a:rPr>
              <a:t>Intoxication </a:t>
            </a:r>
            <a:endParaRPr lang="en-CA" sz="2000" dirty="0">
              <a:solidFill>
                <a:srgbClr val="FEFFFF"/>
              </a:solidFill>
            </a:endParaRPr>
          </a:p>
          <a:p>
            <a:r>
              <a:rPr lang="en-CA" sz="2000" dirty="0">
                <a:solidFill>
                  <a:srgbClr val="FEFFFF"/>
                </a:solidFill>
              </a:rPr>
              <a:t>Raises blood pressure </a:t>
            </a:r>
          </a:p>
          <a:p>
            <a:r>
              <a:rPr lang="en-CA" sz="2000" dirty="0">
                <a:solidFill>
                  <a:srgbClr val="FEFFFF"/>
                </a:solidFill>
              </a:rPr>
              <a:t>Changes in appetite </a:t>
            </a:r>
          </a:p>
          <a:p>
            <a:r>
              <a:rPr lang="en-CA" sz="2000" dirty="0">
                <a:solidFill>
                  <a:srgbClr val="FEFFFF"/>
                </a:solidFill>
              </a:rPr>
              <a:t>Sleeplessness or insomnia </a:t>
            </a:r>
          </a:p>
          <a:p>
            <a:r>
              <a:rPr lang="en-CA" sz="2000" dirty="0">
                <a:solidFill>
                  <a:srgbClr val="FEFFFF"/>
                </a:solidFill>
              </a:rPr>
              <a:t>Increased heart rate </a:t>
            </a:r>
          </a:p>
          <a:p>
            <a:r>
              <a:rPr lang="en-CA" sz="2000" dirty="0">
                <a:solidFill>
                  <a:srgbClr val="FEFFFF"/>
                </a:solidFill>
              </a:rPr>
              <a:t>Slurred speech </a:t>
            </a:r>
          </a:p>
          <a:p>
            <a:r>
              <a:rPr lang="en-CA" sz="2000" dirty="0">
                <a:solidFill>
                  <a:srgbClr val="FEFFFF"/>
                </a:solidFill>
              </a:rPr>
              <a:t>Changes in cognitive ability </a:t>
            </a:r>
          </a:p>
          <a:p>
            <a:r>
              <a:rPr lang="en-CA" sz="2000" dirty="0">
                <a:solidFill>
                  <a:srgbClr val="FEFFFF"/>
                </a:solidFill>
              </a:rPr>
              <a:t>Loss of coordination</a:t>
            </a:r>
          </a:p>
          <a:p>
            <a:endParaRPr lang="en-US" sz="17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04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7FE5E-B1BE-8F46-9F4F-58F065D6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CA" sz="4000" b="1" dirty="0">
                <a:solidFill>
                  <a:srgbClr val="FFFFFF"/>
                </a:solidFill>
              </a:rPr>
              <a:t/>
            </a:r>
            <a:br>
              <a:rPr lang="en-CA" sz="4000" b="1" dirty="0">
                <a:solidFill>
                  <a:srgbClr val="FFFFFF"/>
                </a:solidFill>
              </a:rPr>
            </a:br>
            <a:r>
              <a:rPr lang="en-CA" sz="4000" b="1" dirty="0">
                <a:solidFill>
                  <a:srgbClr val="FFFFFF"/>
                </a:solidFill>
              </a:rPr>
              <a:t/>
            </a:r>
            <a:br>
              <a:rPr lang="en-CA" sz="4000" b="1" dirty="0">
                <a:solidFill>
                  <a:srgbClr val="FFFFFF"/>
                </a:solidFill>
              </a:rPr>
            </a:br>
            <a:r>
              <a:rPr lang="en-CA" sz="4000" b="1" dirty="0">
                <a:solidFill>
                  <a:srgbClr val="FFFFFF"/>
                </a:solidFill>
              </a:rPr>
              <a:t>Long term effects</a:t>
            </a:r>
            <a:br>
              <a:rPr lang="en-CA" sz="4000" b="1" dirty="0">
                <a:solidFill>
                  <a:srgbClr val="FFFFFF"/>
                </a:solidFill>
              </a:rPr>
            </a:br>
            <a:r>
              <a:rPr lang="en-CA" sz="4000" b="1" dirty="0">
                <a:solidFill>
                  <a:srgbClr val="FFFFFF"/>
                </a:solidFill>
              </a:rPr>
              <a:t/>
            </a:r>
            <a:br>
              <a:rPr lang="en-CA" sz="4000" b="1" dirty="0">
                <a:solidFill>
                  <a:srgbClr val="FFFFFF"/>
                </a:solidFill>
              </a:rPr>
            </a:br>
            <a:r>
              <a:rPr lang="en-CA" sz="4000" b="1" dirty="0">
                <a:solidFill>
                  <a:srgbClr val="FFFFFF"/>
                </a:solidFill>
              </a:rPr>
              <a:t/>
            </a:r>
            <a:br>
              <a:rPr lang="en-CA" sz="4000" b="1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F6BA6E2-FC08-7745-B06E-A3219F85F50C}"/>
              </a:ext>
            </a:extLst>
          </p:cNvPr>
          <p:cNvSpPr txBox="1">
            <a:spLocks/>
          </p:cNvSpPr>
          <p:nvPr/>
        </p:nvSpPr>
        <p:spPr>
          <a:xfrm>
            <a:off x="4934933" y="1352302"/>
            <a:ext cx="6622445" cy="5251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000" b="1" dirty="0">
              <a:solidFill>
                <a:srgbClr val="FEFFFF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en-CA" sz="2000" b="1" u="sng" dirty="0" smtClean="0">
                <a:solidFill>
                  <a:srgbClr val="FEFFFF"/>
                </a:solidFill>
              </a:rPr>
              <a:t>Psychological</a:t>
            </a:r>
            <a:r>
              <a:rPr lang="en-CA" sz="2000" b="1" u="sng" dirty="0" smtClean="0">
                <a:solidFill>
                  <a:srgbClr val="FEFFFF"/>
                </a:solidFill>
              </a:rPr>
              <a:t> </a:t>
            </a:r>
            <a:r>
              <a:rPr lang="en-CA" sz="2000" b="1" u="sng" dirty="0">
                <a:solidFill>
                  <a:srgbClr val="FEFFFF"/>
                </a:solidFill>
              </a:rPr>
              <a:t>Effects:</a:t>
            </a:r>
          </a:p>
          <a:p>
            <a:endParaRPr lang="en-CA" sz="2000" b="1" dirty="0"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lvl="1"/>
            <a:r>
              <a:rPr lang="en-CA" sz="2000" dirty="0">
                <a:solidFill>
                  <a:srgbClr val="FEFFFF"/>
                </a:solidFill>
              </a:rPr>
              <a:t>Depression</a:t>
            </a:r>
          </a:p>
          <a:p>
            <a:pPr lvl="1"/>
            <a:r>
              <a:rPr lang="en-CA" sz="2000" dirty="0">
                <a:solidFill>
                  <a:srgbClr val="FEFFFF"/>
                </a:solidFill>
              </a:rPr>
              <a:t>Anxiety</a:t>
            </a:r>
          </a:p>
          <a:p>
            <a:pPr lvl="1"/>
            <a:r>
              <a:rPr lang="en-CA" sz="2000" dirty="0">
                <a:solidFill>
                  <a:srgbClr val="FEFFFF"/>
                </a:solidFill>
              </a:rPr>
              <a:t>Panic disorders</a:t>
            </a:r>
          </a:p>
          <a:p>
            <a:pPr lvl="1"/>
            <a:r>
              <a:rPr lang="en-CA" sz="2000" dirty="0">
                <a:solidFill>
                  <a:srgbClr val="FEFFFF"/>
                </a:solidFill>
              </a:rPr>
              <a:t>Increased aggression</a:t>
            </a:r>
          </a:p>
          <a:p>
            <a:pPr lvl="1"/>
            <a:r>
              <a:rPr lang="en-CA" sz="2000" dirty="0">
                <a:solidFill>
                  <a:srgbClr val="FEFFFF"/>
                </a:solidFill>
              </a:rPr>
              <a:t>Paranoia</a:t>
            </a:r>
          </a:p>
          <a:p>
            <a:pPr lvl="1"/>
            <a:r>
              <a:rPr lang="en-CA" sz="2000" dirty="0">
                <a:solidFill>
                  <a:srgbClr val="FEFFFF"/>
                </a:solidFill>
              </a:rPr>
              <a:t>Hallucinations</a:t>
            </a:r>
          </a:p>
          <a:p>
            <a:pPr lvl="1"/>
            <a:r>
              <a:rPr lang="en-CA" sz="2000" dirty="0">
                <a:solidFill>
                  <a:srgbClr val="FEFFFF"/>
                </a:solidFill>
              </a:rPr>
              <a:t>Affect a person’s memory, learning, and concentration</a:t>
            </a:r>
          </a:p>
          <a:p>
            <a:pPr marL="457200" lvl="1" indent="0">
              <a:buNone/>
            </a:pPr>
            <a:endParaRPr lang="en-CA" sz="2000" dirty="0">
              <a:solidFill>
                <a:srgbClr val="FEFFFF"/>
              </a:solidFill>
            </a:endParaRPr>
          </a:p>
          <a:p>
            <a:r>
              <a:rPr lang="en-CA" sz="2000" b="1" u="sng" dirty="0">
                <a:solidFill>
                  <a:srgbClr val="FEFFFF"/>
                </a:solidFill>
              </a:rPr>
              <a:t>Physical Health Effects:</a:t>
            </a:r>
          </a:p>
          <a:p>
            <a:pPr lvl="1"/>
            <a:r>
              <a:rPr lang="en-CA" sz="2000" b="1" dirty="0">
                <a:solidFill>
                  <a:srgbClr val="FEFFFF"/>
                </a:solidFill>
              </a:rPr>
              <a:t>Cardiovascular disease </a:t>
            </a:r>
            <a:endParaRPr lang="en-CA" sz="2000" dirty="0">
              <a:solidFill>
                <a:srgbClr val="FEFFFF"/>
              </a:solidFill>
            </a:endParaRPr>
          </a:p>
          <a:p>
            <a:pPr lvl="1"/>
            <a:r>
              <a:rPr lang="en-CA" sz="2000" b="1" dirty="0">
                <a:solidFill>
                  <a:srgbClr val="FEFFFF"/>
                </a:solidFill>
              </a:rPr>
              <a:t>Respiratory problems </a:t>
            </a:r>
            <a:endParaRPr lang="en-CA" sz="2000" dirty="0">
              <a:solidFill>
                <a:srgbClr val="FEFFFF"/>
              </a:solidFill>
            </a:endParaRPr>
          </a:p>
          <a:p>
            <a:pPr lvl="1"/>
            <a:r>
              <a:rPr lang="en-CA" sz="2000" b="1" dirty="0">
                <a:solidFill>
                  <a:srgbClr val="FEFFFF"/>
                </a:solidFill>
              </a:rPr>
              <a:t>Kidney damage </a:t>
            </a:r>
          </a:p>
          <a:p>
            <a:pPr lvl="1"/>
            <a:r>
              <a:rPr lang="en-CA" sz="2000" b="1" dirty="0">
                <a:solidFill>
                  <a:srgbClr val="FEFFFF"/>
                </a:solidFill>
              </a:rPr>
              <a:t>Liver disease </a:t>
            </a:r>
          </a:p>
          <a:p>
            <a:pPr lvl="1"/>
            <a:r>
              <a:rPr lang="en-CA" sz="2000" b="1" dirty="0">
                <a:solidFill>
                  <a:srgbClr val="FEFFFF"/>
                </a:solidFill>
              </a:rPr>
              <a:t>Overdose </a:t>
            </a:r>
            <a:endParaRPr lang="en-US" sz="10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79EC59F2-B4E9-724B-B3A5-9C979619C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9762" b="53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58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97BAC62D-F893-4634-85CD-125ABE13A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79" b="82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D6F5C-4D1A-E249-97DA-4EE3D63A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comes to mind when you hear the word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‘addiction’?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83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CFC3C57-2D4A-7947-A231-2AB06008E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734938" y="1415546"/>
            <a:ext cx="5791199" cy="38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62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8A35E-CCB3-6042-8B12-BEE3CAEF2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99AC4-F8FA-AB43-8554-0540CF126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4126932"/>
          </a:xfrm>
        </p:spPr>
        <p:txBody>
          <a:bodyPr anchor="ctr">
            <a:normAutofit/>
          </a:bodyPr>
          <a:lstStyle/>
          <a:p>
            <a:r>
              <a:rPr lang="en-CA" sz="1400" dirty="0"/>
              <a:t>Substance use disorder is treatable</a:t>
            </a:r>
          </a:p>
          <a:p>
            <a:r>
              <a:rPr lang="en-CA" sz="1400" dirty="0"/>
              <a:t>Treatment is highly personalized – </a:t>
            </a:r>
            <a:r>
              <a:rPr lang="en-CA" sz="1400" dirty="0" smtClean="0"/>
              <a:t>tailored </a:t>
            </a:r>
            <a:r>
              <a:rPr lang="en-CA" sz="1400" dirty="0"/>
              <a:t>to a person’s needs</a:t>
            </a:r>
          </a:p>
          <a:p>
            <a:r>
              <a:rPr lang="en-CA" sz="1400" dirty="0"/>
              <a:t> Often requires the support of the individual’s community or family</a:t>
            </a:r>
          </a:p>
          <a:p>
            <a:r>
              <a:rPr lang="en-CA" sz="1400" dirty="0"/>
              <a:t>Treatment often takes a long time and may be complicated</a:t>
            </a:r>
          </a:p>
          <a:p>
            <a:r>
              <a:rPr lang="en-CA" sz="1400" dirty="0"/>
              <a:t>Each substance or behavior may require different management techniques</a:t>
            </a:r>
          </a:p>
          <a:p>
            <a:r>
              <a:rPr lang="en-CA" sz="1400" dirty="0"/>
              <a:t>Some methods include:</a:t>
            </a:r>
          </a:p>
          <a:p>
            <a:pPr lvl="1"/>
            <a:r>
              <a:rPr lang="en-CA" sz="1400" dirty="0"/>
              <a:t>medication-based treatment</a:t>
            </a:r>
          </a:p>
          <a:p>
            <a:pPr lvl="1"/>
            <a:r>
              <a:rPr lang="en-CA" sz="1400" dirty="0"/>
              <a:t>behavioral therapy and counseling</a:t>
            </a:r>
          </a:p>
          <a:p>
            <a:pPr lvl="1"/>
            <a:r>
              <a:rPr lang="en-CA" sz="1400" dirty="0"/>
              <a:t>medical devices to treat withdrawal</a:t>
            </a:r>
          </a:p>
          <a:p>
            <a:pPr lvl="1"/>
            <a:r>
              <a:rPr lang="en-CA" sz="1400" dirty="0"/>
              <a:t>treating related psychological factors, such as depression</a:t>
            </a:r>
          </a:p>
          <a:p>
            <a:pPr lvl="1"/>
            <a:r>
              <a:rPr lang="en-CA" sz="1400" dirty="0"/>
              <a:t>ongoing care to reduce the risk of relapse</a:t>
            </a:r>
          </a:p>
          <a:p>
            <a:r>
              <a:rPr lang="en-CA" sz="1400" dirty="0" smtClean="0"/>
              <a:t>Treatment </a:t>
            </a:r>
            <a:r>
              <a:rPr lang="en-CA" sz="1400" dirty="0"/>
              <a:t>programs </a:t>
            </a:r>
            <a:r>
              <a:rPr lang="en-CA" sz="1400" dirty="0" smtClean="0"/>
              <a:t>by community-based </a:t>
            </a:r>
            <a:r>
              <a:rPr lang="en-CA" sz="1400" dirty="0"/>
              <a:t>organizations </a:t>
            </a:r>
            <a:r>
              <a:rPr lang="en-CA" sz="1400" dirty="0" smtClean="0"/>
              <a:t>usually </a:t>
            </a:r>
            <a:r>
              <a:rPr lang="en-CA" sz="1400" dirty="0"/>
              <a:t>involve a combination of behavioral therapy, group therapy, and medication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30986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F80C43-2A94-4FEF-8E78-2F8F1BAB5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9AD11B-4931-A34F-AF4E-A10250A89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Resources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CE6E5C4-0366-4934-A923-1CFA81B0B6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3240761"/>
              </p:ext>
            </p:extLst>
          </p:nvPr>
        </p:nvGraphicFramePr>
        <p:xfrm>
          <a:off x="838200" y="-175098"/>
          <a:ext cx="10515600" cy="6352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7828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E59F0F-1144-4E54-9858-B52EAA1E73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20784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2138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C3D1BA-0455-4418-A78B-9CE78C7019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83234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831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9CF29-CCF4-1046-A662-1228E4578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A479CF29-CCF4-1046-A662-1228E45781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D288BF-024F-8244-88D5-053A9467D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2DD288BF-024F-8244-88D5-053A9467D0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C67CDC-2D7E-7F4A-A412-7AF833BFE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dgm id="{D7C67CDC-2D7E-7F4A-A412-7AF833BFE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8C9659-D4D9-A34C-93CF-C8A62B6205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graphicEl>
                                              <a:dgm id="{738C9659-D4D9-A34C-93CF-C8A62B6205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8B7DCF-B743-B948-885A-F4362B9B3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8A8B7DCF-B743-B948-885A-F4362B9B3D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DCEE54-77F9-AD44-B8B3-803185CD97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graphicEl>
                                              <a:dgm id="{24DCEE54-77F9-AD44-B8B3-803185CD97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E05C8C5-C826-9046-B08A-E57E45C3B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>
                                            <p:graphicEl>
                                              <a:dgm id="{8E05C8C5-C826-9046-B08A-E57E45C3BF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8ECAE9-38A0-E24C-8C5E-A63C5ACF56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graphicEl>
                                              <a:dgm id="{F38ECAE9-38A0-E24C-8C5E-A63C5ACF56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827F57-034E-8A49-9881-6EEC62171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">
                                            <p:graphicEl>
                                              <a:dgm id="{B8827F57-034E-8A49-9881-6EEC62171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AA23C8-9841-AC43-B1B6-2F41BCEE1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">
                                            <p:graphicEl>
                                              <a:dgm id="{76AA23C8-9841-AC43-B1B6-2F41BCEE13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83A4DD-E28E-3644-88F0-07244268E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">
                                            <p:graphicEl>
                                              <a:dgm id="{0883A4DD-E28E-3644-88F0-07244268E3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1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Graphic 15" descr="Brain in head">
            <a:extLst>
              <a:ext uri="{FF2B5EF4-FFF2-40B4-BE49-F238E27FC236}">
                <a16:creationId xmlns:a16="http://schemas.microsoft.com/office/drawing/2014/main" id="{E7694177-20CA-9340-9FF8-93EDBEC3A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7376" y="1308853"/>
            <a:ext cx="3343202" cy="3343202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3" descr="Text&#10;&#10;Description automatically generated">
            <a:extLst>
              <a:ext uri="{FF2B5EF4-FFF2-40B4-BE49-F238E27FC236}">
                <a16:creationId xmlns:a16="http://schemas.microsoft.com/office/drawing/2014/main" id="{B05D2298-A15B-6646-AB16-8AD97FF1C7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t="21752" r="-1" b="21476"/>
          <a:stretch/>
        </p:blipFill>
        <p:spPr>
          <a:xfrm>
            <a:off x="5545244" y="2413396"/>
            <a:ext cx="6020730" cy="257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13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D1234E03-65F8-FF4F-B325-1D5BE896C6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504348-C0FC-D149-BB6A-B25EFBE82973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allaboutlean.com/all-about-5-why/5-why-graphic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3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D428F-6A25-8D42-90BC-8612FB896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/>
              <a:t>Dopamine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Brain">
            <a:extLst>
              <a:ext uri="{FF2B5EF4-FFF2-40B4-BE49-F238E27FC236}">
                <a16:creationId xmlns:a16="http://schemas.microsoft.com/office/drawing/2014/main" id="{45E11923-79DC-5E4E-8CE9-5254FA0DA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31620" y="54461"/>
            <a:ext cx="3146588" cy="3146588"/>
          </a:xfrm>
          <a:prstGeom prst="rect">
            <a:avLst/>
          </a:prstGeom>
        </p:spPr>
      </p:pic>
      <p:sp>
        <p:nvSpPr>
          <p:cNvPr id="19" name="Rectangle 27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13A74-9ED4-6246-A8DF-04AEA28DB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2" y="2031101"/>
            <a:ext cx="4282984" cy="3511943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dirty="0"/>
              <a:t>Pleasure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Reward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Memory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Motivation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E87807-F867-B34B-89A2-F8443E1E3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318891" y="3109478"/>
            <a:ext cx="4167658" cy="274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75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E4FE1298-47C5-9E4A-8089-B1F590DE5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146220" y="19539"/>
            <a:ext cx="9144000" cy="60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35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2: The cycle of addiction The cycle of addiction shows how difficult it...  | Download Scientific Diagram">
            <a:extLst>
              <a:ext uri="{FF2B5EF4-FFF2-40B4-BE49-F238E27FC236}">
                <a16:creationId xmlns:a16="http://schemas.microsoft.com/office/drawing/2014/main" id="{810245A4-30C6-5948-B586-7F903C221D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467" y="643467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015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2492</TotalTime>
  <Words>397</Words>
  <Application>Microsoft Office PowerPoint</Application>
  <PresentationFormat>Widescreen</PresentationFormat>
  <Paragraphs>120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What comes to mind when you hear the word ‘addiction’?</vt:lpstr>
      <vt:lpstr>PowerPoint Presentation</vt:lpstr>
      <vt:lpstr>PowerPoint Presentation</vt:lpstr>
      <vt:lpstr>PowerPoint Presentation</vt:lpstr>
      <vt:lpstr>PowerPoint Presentation</vt:lpstr>
      <vt:lpstr>Dopamine</vt:lpstr>
      <vt:lpstr>PowerPoint Presentation</vt:lpstr>
      <vt:lpstr>PowerPoint Presentation</vt:lpstr>
      <vt:lpstr>Substance Use</vt:lpstr>
      <vt:lpstr>Criteria</vt:lpstr>
      <vt:lpstr>Causes</vt:lpstr>
      <vt:lpstr>Causes</vt:lpstr>
      <vt:lpstr>Why Is Substance Use Disorder Incapacitating?</vt:lpstr>
      <vt:lpstr>Incapacitate</vt:lpstr>
      <vt:lpstr>Effects</vt:lpstr>
      <vt:lpstr>Short term effects </vt:lpstr>
      <vt:lpstr>  Long term effects   </vt:lpstr>
      <vt:lpstr>PowerPoint Presentation</vt:lpstr>
      <vt:lpstr>PowerPoint Presentation</vt:lpstr>
      <vt:lpstr>Recovery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Evelyn Bent-Rattray</dc:creator>
  <cp:lastModifiedBy>McClean, Maria</cp:lastModifiedBy>
  <cp:revision>63</cp:revision>
  <dcterms:created xsi:type="dcterms:W3CDTF">2021-07-28T19:08:50Z</dcterms:created>
  <dcterms:modified xsi:type="dcterms:W3CDTF">2021-09-16T04:58:17Z</dcterms:modified>
</cp:coreProperties>
</file>